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308" r:id="rId5"/>
    <p:sldId id="336" r:id="rId6"/>
    <p:sldId id="347" r:id="rId7"/>
    <p:sldId id="350" r:id="rId8"/>
    <p:sldId id="343" r:id="rId9"/>
    <p:sldId id="351" r:id="rId10"/>
    <p:sldId id="349" r:id="rId11"/>
    <p:sldId id="354" r:id="rId12"/>
    <p:sldId id="339" r:id="rId13"/>
    <p:sldId id="338" r:id="rId14"/>
    <p:sldId id="353" r:id="rId15"/>
    <p:sldId id="340" r:id="rId16"/>
    <p:sldId id="352" r:id="rId17"/>
    <p:sldId id="337" r:id="rId18"/>
    <p:sldId id="342" r:id="rId19"/>
    <p:sldId id="348" r:id="rId20"/>
    <p:sldId id="341" r:id="rId21"/>
  </p:sldIdLst>
  <p:sldSz cx="9144000" cy="6858000" type="screen4x3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9B23"/>
    <a:srgbClr val="856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75" autoAdjust="0"/>
    <p:restoredTop sz="94598" autoAdjust="0"/>
  </p:normalViewPr>
  <p:slideViewPr>
    <p:cSldViewPr snapToGrid="0" snapToObjects="1">
      <p:cViewPr varScale="1">
        <p:scale>
          <a:sx n="120" d="100"/>
          <a:sy n="120" d="100"/>
        </p:scale>
        <p:origin x="163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-1794" y="-102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EFC7C-5EF4-40F9-BB62-96FAA478AE44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0CAB7-4F82-4853-A87A-B06AD34D37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585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83F33-48D3-46CC-A238-32AFD19E100F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A0060-2831-44B8-8DEF-896B1F1358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32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A0060-2831-44B8-8DEF-896B1F13581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457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A0060-2831-44B8-8DEF-896B1F1358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032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16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27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61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09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926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29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286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9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70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2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8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E6DBA-A4AD-2C44-B121-61C55F0A7346}" type="datetimeFigureOut">
              <a:rPr lang="en-US" smtClean="0"/>
              <a:pPr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74A1C-FA2B-C04D-B6CD-78021C03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129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urdue.edu/hr/lod/Annual%20Evaluations/index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urdue.edu/hr/lod/performanceManagement/Managers/supervisor_annual_successfactors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rdue.edu/hr/lod/Annual%20Evaluations/index.html" TargetMode="External"/><Relationship Id="rId2" Type="http://schemas.openxmlformats.org/officeDocument/2006/relationships/hyperlink" Target="https://www.purdue.edu/hr/successfactors/training/goalsPerf/index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erformancemanager8.successfactors.com/sf/learning?destUrl=https://purdueuniv.plateau.com/learning/user/deeplink_redirect.jsp?linkId%3dREGISTRATION%26scheduleID%3d20028%26fromSF%3dY&amp;company=purdueuniv" TargetMode="External"/><Relationship Id="rId2" Type="http://schemas.openxmlformats.org/officeDocument/2006/relationships/hyperlink" Target="https://performancemanager8.successfactors.com/sf/learning?destUrl=https://purdueuniv.plateau.com/learning/user/deeplink_redirect.jsp?linkId%3dREGISTRATION%26scheduleID%3d20026%26fromSF%3dY&amp;company=purdueuni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erformancemanager8.successfactors.com/sf/learning?destUrl=https://purdueuniv.plateau.com/learning/user/deeplink_redirect.jsp?linkId%3dREGISTRATION%26scheduleID%3d20030%26fromSF%3dY&amp;company=purdueuniv" TargetMode="External"/><Relationship Id="rId5" Type="http://schemas.openxmlformats.org/officeDocument/2006/relationships/hyperlink" Target="https://performancemanager8.successfactors.com/sf/learning?destUrl=https://purdueuniv.plateau.com/learning/user/deeplink_redirect.jsp?linkId%3dREGISTRATION%26scheduleID%3d20031%26fromSF%3dY&amp;company=purdueuniv" TargetMode="External"/><Relationship Id="rId4" Type="http://schemas.openxmlformats.org/officeDocument/2006/relationships/hyperlink" Target="https://performancemanager8.successfactors.com/sf/learning?destUrl=https://purdueuniv.plateau.com/learning/user/deeplink_redirect.jsp?linkId%3dREGISTRATION%26scheduleID%3d20029%26fromSF%3dY&amp;company=purdueuniv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urdue.edu/hr/lod/ProfDevPlan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urdue.edu/hr/lod/PerformanceGoals/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EurekaBurstSupergraphic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1" t="29185" r="33545" b="27838"/>
          <a:stretch/>
        </p:blipFill>
        <p:spPr>
          <a:xfrm>
            <a:off x="4780230" y="819007"/>
            <a:ext cx="4227967" cy="413314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6" y="6061755"/>
            <a:ext cx="9143997" cy="796245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-3" y="3655260"/>
            <a:ext cx="9144000" cy="3202739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E3AE24"/>
                </a:solidFill>
                <a:latin typeface="Impact"/>
                <a:ea typeface="+mj-ea"/>
                <a:cs typeface="Impact"/>
              </a:defRPr>
            </a:lvl1pPr>
          </a:lstStyle>
          <a:p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519583" y="4672696"/>
            <a:ext cx="6262039" cy="87962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E3AE24"/>
                </a:solidFill>
                <a:latin typeface="Impact"/>
                <a:ea typeface="+mj-ea"/>
                <a:cs typeface="Impact"/>
              </a:defRPr>
            </a:lvl1pPr>
          </a:lstStyle>
          <a:p>
            <a:endParaRPr lang="en-US" sz="52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78539" y="1043595"/>
            <a:ext cx="4206168" cy="40882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100"/>
              </a:spcAft>
            </a:pPr>
            <a:r>
              <a:rPr lang="en-US" sz="4800" dirty="0" smtClean="0">
                <a:latin typeface="Impact"/>
                <a:cs typeface="Impact"/>
              </a:rPr>
              <a:t>2018-19 Performance Evaluation Process</a:t>
            </a:r>
          </a:p>
          <a:p>
            <a:pPr algn="ctr">
              <a:spcAft>
                <a:spcPts val="100"/>
              </a:spcAft>
            </a:pPr>
            <a:endParaRPr lang="en-US" sz="2400" dirty="0" smtClean="0">
              <a:solidFill>
                <a:srgbClr val="756C66"/>
              </a:solidFill>
              <a:latin typeface="Impact"/>
              <a:cs typeface="Impact"/>
            </a:endParaRPr>
          </a:p>
          <a:p>
            <a:pPr algn="ctr">
              <a:spcAft>
                <a:spcPts val="100"/>
              </a:spcAft>
            </a:pPr>
            <a:r>
              <a:rPr lang="en-US" sz="4800" dirty="0">
                <a:latin typeface="Impact"/>
                <a:cs typeface="Impact"/>
              </a:rPr>
              <a:t>Success Factors</a:t>
            </a:r>
            <a:endParaRPr lang="en-US" sz="4800" dirty="0">
              <a:solidFill>
                <a:srgbClr val="756C66"/>
              </a:solidFill>
              <a:latin typeface="Impact"/>
              <a:cs typeface="Impac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6" y="6064094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Good Morning and Welcome </a:t>
            </a:r>
            <a:endParaRPr 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Image result for krannert rawls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375" y="89398"/>
            <a:ext cx="4488855" cy="541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krannert.purdue.edu/includes/img/KRN-BG-H-RGB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9265" y="176511"/>
            <a:ext cx="3584713" cy="619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 rot="19854254">
            <a:off x="1551754" y="1741066"/>
            <a:ext cx="378511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UPDATED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20990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1-5 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1.0 </a:t>
            </a:r>
            <a:r>
              <a:rPr lang="en-US" dirty="0"/>
              <a:t>Does Not Meet Expectations:</a:t>
            </a:r>
          </a:p>
          <a:p>
            <a:pPr lvl="1"/>
            <a:r>
              <a:rPr lang="en-US" dirty="0"/>
              <a:t>Significant aspects of the goal/competency were not accomplished, negatively impacting stakeholders and/or attainment of objective. Specific improvements are expected</a:t>
            </a:r>
          </a:p>
          <a:p>
            <a:r>
              <a:rPr lang="en-US" dirty="0"/>
              <a:t>2.0 Needs Improvement:</a:t>
            </a:r>
          </a:p>
          <a:p>
            <a:pPr lvl="1"/>
            <a:r>
              <a:rPr lang="en-US" dirty="0"/>
              <a:t>Significant (or some) aspects of the goal/competency were accomplished; however, improvements are needed to fully satisfy performance standards</a:t>
            </a:r>
          </a:p>
          <a:p>
            <a:r>
              <a:rPr lang="en-US" b="1" dirty="0"/>
              <a:t>3.0 Meets Expectations:</a:t>
            </a:r>
          </a:p>
          <a:p>
            <a:pPr lvl="1"/>
            <a:r>
              <a:rPr lang="en-US" b="1" dirty="0"/>
              <a:t>All aspects of the goal/competency were fully accomplished and the staff member’s contributions met all established criteria</a:t>
            </a:r>
          </a:p>
          <a:p>
            <a:r>
              <a:rPr lang="en-US" dirty="0"/>
              <a:t>4.0 Exceeds Expectations:</a:t>
            </a:r>
          </a:p>
          <a:p>
            <a:pPr lvl="1"/>
            <a:r>
              <a:rPr lang="en-US" dirty="0"/>
              <a:t>All aspects of the goal/competency were fully accomplished and the staff member’s contributions surpassed all established criteria</a:t>
            </a:r>
          </a:p>
          <a:p>
            <a:r>
              <a:rPr lang="en-US" dirty="0"/>
              <a:t>5.0 Outstanding:</a:t>
            </a:r>
          </a:p>
          <a:p>
            <a:pPr lvl="1"/>
            <a:r>
              <a:rPr lang="en-US" dirty="0"/>
              <a:t>All aspects of the goal/competency were fully accomplished and the staff member’s contributions surpassed all established criteria with distinction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6" y="6061755"/>
            <a:ext cx="9143997" cy="796245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09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Self Assessment</a:t>
            </a:r>
          </a:p>
          <a:p>
            <a:pPr lvl="1"/>
            <a:r>
              <a:rPr lang="en-US" dirty="0">
                <a:hlinkClick r:id="rId2"/>
              </a:rPr>
              <a:t>https://www.purdue.edu/hr/lod/Annual%20Evaluations/index.html</a:t>
            </a:r>
            <a:endParaRPr lang="en-US" dirty="0"/>
          </a:p>
          <a:p>
            <a:r>
              <a:rPr lang="en-US" dirty="0"/>
              <a:t>Krannert Competencies</a:t>
            </a:r>
          </a:p>
          <a:p>
            <a:pPr lvl="1"/>
            <a:r>
              <a:rPr lang="en-US" dirty="0"/>
              <a:t>Using the same ones we’ve used in the </a:t>
            </a:r>
            <a:r>
              <a:rPr lang="en-US" dirty="0" smtClean="0"/>
              <a:t>past</a:t>
            </a:r>
          </a:p>
          <a:p>
            <a:pPr lvl="1"/>
            <a:r>
              <a:rPr lang="en-US" dirty="0" smtClean="0"/>
              <a:t>Changing them in the system</a:t>
            </a:r>
          </a:p>
          <a:p>
            <a:r>
              <a:rPr lang="en-US" dirty="0" smtClean="0"/>
              <a:t>Demo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98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360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2018 Evaluations</a:t>
            </a:r>
          </a:p>
          <a:p>
            <a:pPr lvl="1"/>
            <a:r>
              <a:rPr lang="en-US" dirty="0" smtClean="0"/>
              <a:t>Select carefully </a:t>
            </a:r>
          </a:p>
          <a:p>
            <a:pPr lvl="1"/>
            <a:r>
              <a:rPr lang="en-US" dirty="0" smtClean="0"/>
              <a:t>Condensed timeframe</a:t>
            </a:r>
          </a:p>
          <a:p>
            <a:pPr lvl="1"/>
            <a:endParaRPr lang="en-US" dirty="0"/>
          </a:p>
          <a:p>
            <a:r>
              <a:rPr lang="en-US" dirty="0" smtClean="0"/>
              <a:t>2019 Forward</a:t>
            </a:r>
          </a:p>
          <a:p>
            <a:pPr lvl="1"/>
            <a:r>
              <a:rPr lang="en-US" dirty="0" smtClean="0"/>
              <a:t>Timely – launch at any time</a:t>
            </a:r>
          </a:p>
          <a:p>
            <a:pPr lvl="1"/>
            <a:r>
              <a:rPr lang="en-US" dirty="0" smtClean="0"/>
              <a:t>Employee or Supervisor can initiate but always do in consultation with each other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6" y="6061755"/>
            <a:ext cx="9143997" cy="796245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EurekaBurstSupergraphic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1" t="29185" r="33545" b="27838"/>
          <a:stretch/>
        </p:blipFill>
        <p:spPr>
          <a:xfrm>
            <a:off x="4916024" y="725860"/>
            <a:ext cx="4227967" cy="413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83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360 Feedback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www.purdue.edu/hr/lod/performanceManagement/Managers/supervisor_annual_successfactors.html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19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/>
              <a:t>3/20/19 - Employees complete the self-assessment portion of their evaluation</a:t>
            </a:r>
          </a:p>
          <a:p>
            <a:pPr lvl="0"/>
            <a:r>
              <a:rPr lang="en-US" dirty="0"/>
              <a:t>4/5/19 – Supervisors complete their staff’s assessment and schedule one-on-one meetings</a:t>
            </a:r>
          </a:p>
          <a:p>
            <a:pPr lvl="0"/>
            <a:r>
              <a:rPr lang="en-US" dirty="0"/>
              <a:t>4/30/19 – Completed, signed, and closed </a:t>
            </a:r>
            <a:r>
              <a:rPr lang="en-US" dirty="0" smtClean="0"/>
              <a:t>evaluations</a:t>
            </a:r>
          </a:p>
          <a:p>
            <a:r>
              <a:rPr lang="en-US" dirty="0" smtClean="0"/>
              <a:t>On-going – Ability to access and update throughout the year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6" y="6061755"/>
            <a:ext cx="9143997" cy="796245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27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Reference guide links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www.purdue.edu/hr/successfactors/training/goalsPerf/index.php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www.purdue.edu/hr/lod/Annual%20Evaluations/index.html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6" y="6061755"/>
            <a:ext cx="9143997" cy="796245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EurekaBurstSupergraphic.pdf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1" t="29185" r="33545" b="27838"/>
          <a:stretch/>
        </p:blipFill>
        <p:spPr>
          <a:xfrm>
            <a:off x="4458833" y="2544440"/>
            <a:ext cx="4227967" cy="413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4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Register for a General </a:t>
            </a:r>
            <a:r>
              <a:rPr lang="en-US" b="1" dirty="0"/>
              <a:t>Performance Management Workshop Sessions: </a:t>
            </a:r>
            <a:endParaRPr lang="en-US" dirty="0"/>
          </a:p>
          <a:p>
            <a:r>
              <a:rPr lang="en-US" u="sng" dirty="0">
                <a:hlinkClick r:id="rId2"/>
              </a:rPr>
              <a:t>Thursday, February 21, 2019 10:00-12:00 PM </a:t>
            </a:r>
            <a:endParaRPr lang="en-US" dirty="0"/>
          </a:p>
          <a:p>
            <a:r>
              <a:rPr lang="en-US" u="sng" dirty="0">
                <a:hlinkClick r:id="rId3"/>
              </a:rPr>
              <a:t>Friday, March 1, 2019 2:00-4:00 PM </a:t>
            </a:r>
            <a:endParaRPr lang="en-US" dirty="0"/>
          </a:p>
          <a:p>
            <a:r>
              <a:rPr lang="en-US" u="sng" dirty="0">
                <a:hlinkClick r:id="rId4"/>
              </a:rPr>
              <a:t>Thursday, March 14, 2019 2:00-4:00 </a:t>
            </a:r>
            <a:endParaRPr lang="en-US" dirty="0"/>
          </a:p>
          <a:p>
            <a:r>
              <a:rPr lang="en-US" u="sng" dirty="0">
                <a:hlinkClick r:id="rId5"/>
              </a:rPr>
              <a:t>Friday, March 22, 2019 2:00-4:00 PM </a:t>
            </a:r>
            <a:endParaRPr lang="en-US" dirty="0"/>
          </a:p>
          <a:p>
            <a:r>
              <a:rPr lang="en-US" u="sng" dirty="0">
                <a:hlinkClick r:id="rId6"/>
              </a:rPr>
              <a:t>Monday, March 25, 2019 2:00-4:00 PM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7262" y="618532"/>
            <a:ext cx="4647537" cy="1143000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Rectangle 4"/>
          <p:cNvSpPr/>
          <p:nvPr/>
        </p:nvSpPr>
        <p:spPr>
          <a:xfrm>
            <a:off x="-6" y="6061755"/>
            <a:ext cx="9143997" cy="796245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EurekaBurstSupergraphic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1" t="29185" r="33545" b="27838"/>
          <a:stretch/>
        </p:blipFill>
        <p:spPr>
          <a:xfrm>
            <a:off x="4571992" y="349998"/>
            <a:ext cx="4227967" cy="4133145"/>
          </a:xfrm>
          <a:prstGeom prst="rect">
            <a:avLst/>
          </a:prstGeom>
        </p:spPr>
      </p:pic>
      <p:pic>
        <p:nvPicPr>
          <p:cNvPr id="7" name="Picture 6" descr="EurekaBurstSupergraphic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1" t="29185" r="33545" b="27838"/>
          <a:stretch/>
        </p:blipFill>
        <p:spPr>
          <a:xfrm>
            <a:off x="257262" y="2416571"/>
            <a:ext cx="4227967" cy="413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44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University’s Expectation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Reports generated, exception reports</a:t>
            </a:r>
          </a:p>
          <a:p>
            <a:r>
              <a:rPr lang="en-US" dirty="0" smtClean="0"/>
              <a:t>Firm deadlines, with a tie to the merit review process</a:t>
            </a:r>
          </a:p>
          <a:p>
            <a:r>
              <a:rPr lang="en-US" dirty="0" smtClean="0"/>
              <a:t>Professional development and annual review </a:t>
            </a:r>
          </a:p>
          <a:p>
            <a:pPr lvl="1"/>
            <a:r>
              <a:rPr lang="en-US" dirty="0" smtClean="0"/>
              <a:t>For all staff</a:t>
            </a:r>
          </a:p>
          <a:p>
            <a:r>
              <a:rPr lang="en-US" dirty="0" smtClean="0"/>
              <a:t>Defined explicit </a:t>
            </a:r>
            <a:r>
              <a:rPr lang="en-US" dirty="0" smtClean="0"/>
              <a:t>goals for 2019 </a:t>
            </a:r>
            <a:endParaRPr lang="en-US" dirty="0" smtClean="0"/>
          </a:p>
          <a:p>
            <a:pPr lvl="1"/>
            <a:r>
              <a:rPr lang="en-US" dirty="0" smtClean="0"/>
              <a:t>For Management and Professional staff</a:t>
            </a:r>
          </a:p>
          <a:p>
            <a:r>
              <a:rPr lang="en-US" dirty="0" smtClean="0"/>
              <a:t>Doing your part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6" y="6061755"/>
            <a:ext cx="9143997" cy="796245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EurekaBurstSupergraphic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1" t="29185" r="33545" b="27838"/>
          <a:stretch/>
        </p:blipFill>
        <p:spPr>
          <a:xfrm>
            <a:off x="6334969" y="4000500"/>
            <a:ext cx="1973514" cy="192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39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staff must enter at least one developmental activity for 2018</a:t>
            </a:r>
          </a:p>
          <a:p>
            <a:pPr lvl="1"/>
            <a:r>
              <a:rPr lang="en-US" dirty="0" smtClean="0"/>
              <a:t>Training that you attended or completed on-line</a:t>
            </a:r>
          </a:p>
          <a:p>
            <a:pPr lvl="1"/>
            <a:r>
              <a:rPr lang="en-US" dirty="0" smtClean="0"/>
              <a:t>Skill that you learned on the job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6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Adding Development plans </a:t>
            </a:r>
          </a:p>
          <a:p>
            <a:pPr lvl="1"/>
            <a:r>
              <a:rPr lang="en-US" dirty="0">
                <a:hlinkClick r:id="rId2"/>
              </a:rPr>
              <a:t>https://www.purdue.edu/hr/lod/ProfDevPlan/index.html</a:t>
            </a:r>
            <a:endParaRPr lang="en-US" dirty="0"/>
          </a:p>
          <a:p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858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staff can </a:t>
            </a:r>
            <a:r>
              <a:rPr lang="en-US" dirty="0" smtClean="0"/>
              <a:t>enter </a:t>
            </a:r>
            <a:r>
              <a:rPr lang="en-US" dirty="0" smtClean="0"/>
              <a:t>goals for 2018, </a:t>
            </a:r>
            <a:r>
              <a:rPr lang="en-US" dirty="0" smtClean="0"/>
              <a:t>but are not </a:t>
            </a:r>
            <a:r>
              <a:rPr lang="en-US" dirty="0" smtClean="0"/>
              <a:t>required to do so.  </a:t>
            </a:r>
            <a:r>
              <a:rPr lang="en-US" dirty="0" smtClean="0"/>
              <a:t>Any goals for 2018 will not effect your evaluation</a:t>
            </a:r>
            <a:endParaRPr lang="en-US" dirty="0" smtClean="0"/>
          </a:p>
          <a:p>
            <a:r>
              <a:rPr lang="en-US" dirty="0" smtClean="0"/>
              <a:t>Executive, Management, and Professional staff will be </a:t>
            </a:r>
            <a:r>
              <a:rPr lang="en-US" dirty="0" smtClean="0"/>
              <a:t>setting goals for 2019-20</a:t>
            </a:r>
          </a:p>
          <a:p>
            <a:r>
              <a:rPr lang="en-US" dirty="0" smtClean="0"/>
              <a:t>Ability to update and log progress throughout the year</a:t>
            </a:r>
          </a:p>
          <a:p>
            <a:r>
              <a:rPr lang="en-US" dirty="0" smtClean="0"/>
              <a:t>Supervisors and employees should be thinking about these goals and development plans now</a:t>
            </a:r>
          </a:p>
        </p:txBody>
      </p:sp>
      <p:sp>
        <p:nvSpPr>
          <p:cNvPr id="4" name="Rectangle 3"/>
          <p:cNvSpPr/>
          <p:nvPr/>
        </p:nvSpPr>
        <p:spPr>
          <a:xfrm>
            <a:off x="-6" y="6061755"/>
            <a:ext cx="9143997" cy="796245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Goals will represent 25% of your 2018 annual evaluation score, if you document 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3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Adding Goals  	</a:t>
            </a:r>
            <a:r>
              <a:rPr lang="en-US" dirty="0">
                <a:hlinkClick r:id="rId2"/>
              </a:rPr>
              <a:t>https://www.purdue.edu/hr/lod/PerformanceGoals/index.html</a:t>
            </a:r>
            <a:endParaRPr lang="en-US" dirty="0"/>
          </a:p>
          <a:p>
            <a:r>
              <a:rPr lang="en-US" dirty="0"/>
              <a:t>Demo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93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Difference between Goals and Development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“The development plan is for all staff and we are only asking that they upload one future professional development activity. The development plan is </a:t>
            </a:r>
            <a:r>
              <a:rPr lang="en-US" b="1" dirty="0"/>
              <a:t>not</a:t>
            </a:r>
            <a:r>
              <a:rPr lang="en-US" dirty="0"/>
              <a:t> tied to the annual evaluation process and it’s a long-term document that staff will continue to add to during their careers at PU.”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8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Krannert Weighting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Competencies will represent 75% of your annual evaluation score when coupled with goals representing 25%</a:t>
            </a:r>
          </a:p>
          <a:p>
            <a:endParaRPr lang="en-US" dirty="0"/>
          </a:p>
          <a:p>
            <a:r>
              <a:rPr lang="en-US" dirty="0"/>
              <a:t>Competencies will represent </a:t>
            </a:r>
            <a:r>
              <a:rPr lang="en-US" dirty="0" smtClean="0"/>
              <a:t>100% </a:t>
            </a:r>
            <a:r>
              <a:rPr lang="en-US" dirty="0"/>
              <a:t>of your annual evaluation score </a:t>
            </a:r>
            <a:r>
              <a:rPr lang="en-US" dirty="0" smtClean="0"/>
              <a:t>if you do not include goals for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5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Competencies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Continuous Improvement/Change </a:t>
            </a:r>
            <a:r>
              <a:rPr lang="en-US" dirty="0" smtClean="0"/>
              <a:t>Management</a:t>
            </a:r>
          </a:p>
          <a:p>
            <a:r>
              <a:rPr lang="en-US" dirty="0" smtClean="0"/>
              <a:t>Customer </a:t>
            </a:r>
            <a:r>
              <a:rPr lang="en-US" dirty="0"/>
              <a:t>Service/Service </a:t>
            </a:r>
            <a:r>
              <a:rPr lang="en-US" dirty="0" smtClean="0"/>
              <a:t>Orientation</a:t>
            </a:r>
          </a:p>
          <a:p>
            <a:r>
              <a:rPr lang="en-US" dirty="0" smtClean="0"/>
              <a:t>Job Performance</a:t>
            </a:r>
          </a:p>
          <a:p>
            <a:r>
              <a:rPr lang="en-US" dirty="0" smtClean="0"/>
              <a:t>Teamwork</a:t>
            </a:r>
          </a:p>
          <a:p>
            <a:r>
              <a:rPr lang="en-US" dirty="0" smtClean="0"/>
              <a:t>Supervision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Descriptors for each are located on Krannert’s Intranet site on the SuccessFactors – HR page</a:t>
            </a:r>
          </a:p>
        </p:txBody>
      </p:sp>
      <p:sp>
        <p:nvSpPr>
          <p:cNvPr id="4" name="Rectangle 3"/>
          <p:cNvSpPr/>
          <p:nvPr/>
        </p:nvSpPr>
        <p:spPr>
          <a:xfrm>
            <a:off x="-6" y="6061755"/>
            <a:ext cx="9143997" cy="796245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Competencies will represent 75% - 100% of your annual evaluation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331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BF4C20CCC4374E9CA20018206FB0F4" ma:contentTypeVersion="0" ma:contentTypeDescription="Create a new document." ma:contentTypeScope="" ma:versionID="97b73c0915bb90a4bb4052f000b1df0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2E8494-AD84-4E7B-8406-6C7210CCA3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F25A02-69A4-45D6-9EAF-29DBF91E0756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F9F061A-C5F6-4F34-A91D-A562275D32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3329</TotalTime>
  <Words>582</Words>
  <Application>Microsoft Office PowerPoint</Application>
  <PresentationFormat>On-screen Show (4:3)</PresentationFormat>
  <Paragraphs>101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Impact</vt:lpstr>
      <vt:lpstr>Times New Roman</vt:lpstr>
      <vt:lpstr>Office Theme</vt:lpstr>
      <vt:lpstr>PowerPoint Presentation</vt:lpstr>
      <vt:lpstr>University’s Expectation</vt:lpstr>
      <vt:lpstr>Development Plans</vt:lpstr>
      <vt:lpstr>Demo</vt:lpstr>
      <vt:lpstr>Goals</vt:lpstr>
      <vt:lpstr>Demo</vt:lpstr>
      <vt:lpstr>Difference between Goals and Development Plan</vt:lpstr>
      <vt:lpstr>Krannert Weighting</vt:lpstr>
      <vt:lpstr>Competencies</vt:lpstr>
      <vt:lpstr>1-5 Rating system</vt:lpstr>
      <vt:lpstr>Demo</vt:lpstr>
      <vt:lpstr>360 Feedback</vt:lpstr>
      <vt:lpstr>Demo</vt:lpstr>
      <vt:lpstr>Timeline</vt:lpstr>
      <vt:lpstr>Additional Resources</vt:lpstr>
      <vt:lpstr>Workshops</vt:lpstr>
      <vt:lpstr>Questions?</vt:lpstr>
    </vt:vector>
  </TitlesOfParts>
  <Company>Purdue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Purdue Marketing Communications</dc:creator>
  <cp:lastModifiedBy>Reckowsky, Constance L</cp:lastModifiedBy>
  <cp:revision>218</cp:revision>
  <cp:lastPrinted>2013-03-21T16:53:25Z</cp:lastPrinted>
  <dcterms:created xsi:type="dcterms:W3CDTF">2011-09-20T16:39:09Z</dcterms:created>
  <dcterms:modified xsi:type="dcterms:W3CDTF">2019-02-22T20:48:47Z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0x0101003DBF4C20CCC4374E9CA20018206FB0F4</vt:lpwstr>
  </property>
</Properties>
</file>