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4"/>
  </p:sldMasterIdLst>
  <p:notesMasterIdLst>
    <p:notesMasterId r:id="rId13"/>
  </p:notesMasterIdLst>
  <p:sldIdLst>
    <p:sldId id="267" r:id="rId5"/>
    <p:sldId id="280" r:id="rId6"/>
    <p:sldId id="281" r:id="rId7"/>
    <p:sldId id="284" r:id="rId8"/>
    <p:sldId id="288" r:id="rId9"/>
    <p:sldId id="293" r:id="rId10"/>
    <p:sldId id="294" r:id="rId11"/>
    <p:sldId id="277" r:id="rId12"/>
  </p:sldIdLst>
  <p:sldSz cx="12192000" cy="6858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Franklin Gothic Book" panose="020B0503020102020204" pitchFamily="34" charset="0"/>
      <p:regular r:id="rId18"/>
      <p:italic r:id="rId19"/>
    </p:embeddedFont>
    <p:embeddedFont>
      <p:font typeface="Franklin Gothic Medium" panose="020B0603020102020204" pitchFamily="34" charset="0"/>
      <p:regular r:id="rId20"/>
      <p:italic r:id="rId21"/>
    </p:embeddedFont>
    <p:embeddedFont>
      <p:font typeface="Franklin Gothic Medium Cond" panose="020B0606030402020204" pitchFamily="34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80" userDrawn="1">
          <p15:clr>
            <a:srgbClr val="A4A3A4"/>
          </p15:clr>
        </p15:guide>
        <p15:guide id="2" pos="312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6CE219-6CB4-4D82-2315-C217F06FFCCD}" name="Hiller, Kelly R" initials="HKR" userId="S::khiller@purdue.edu::b25b1487-7f5e-4b7f-a0b2-f8bcb0b1ea5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B991"/>
    <a:srgbClr val="DDB945"/>
    <a:srgbClr val="EBD9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72"/>
    <p:restoredTop sz="96327"/>
  </p:normalViewPr>
  <p:slideViewPr>
    <p:cSldViewPr snapToGrid="0">
      <p:cViewPr varScale="1">
        <p:scale>
          <a:sx n="102" d="100"/>
          <a:sy n="102" d="100"/>
        </p:scale>
        <p:origin x="138" y="258"/>
      </p:cViewPr>
      <p:guideLst>
        <p:guide orient="horz" pos="1080"/>
        <p:guide pos="3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microsoft.com/office/2018/10/relationships/authors" Target="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26CF7-48D8-2F46-AFC8-8A5D2298DFD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BF745-0557-B241-863F-056113C703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674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7BF745-0557-B241-863F-056113C7032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31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7BF745-0557-B241-863F-056113C7032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451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urdue Logo" descr="Purdue Logo">
            <a:extLst>
              <a:ext uri="{FF2B5EF4-FFF2-40B4-BE49-F238E27FC236}">
                <a16:creationId xmlns:a16="http://schemas.microsoft.com/office/drawing/2014/main" id="{121060AA-930A-4F8F-D7F6-9CFE824946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7077" y="5756157"/>
            <a:ext cx="2709200" cy="484939"/>
          </a:xfrm>
          <a:prstGeom prst="rect">
            <a:avLst/>
          </a:prstGeom>
        </p:spPr>
      </p:pic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sp>
        <p:nvSpPr>
          <p:cNvPr id="6" name="Triangle 5">
            <a:extLst>
              <a:ext uri="{FF2B5EF4-FFF2-40B4-BE49-F238E27FC236}">
                <a16:creationId xmlns:a16="http://schemas.microsoft.com/office/drawing/2014/main" id="{47BD40D6-A6F9-8B8C-560F-0C7A97097E8F}"/>
              </a:ext>
            </a:extLst>
          </p:cNvPr>
          <p:cNvSpPr/>
          <p:nvPr userDrawn="1"/>
        </p:nvSpPr>
        <p:spPr>
          <a:xfrm>
            <a:off x="9954706" y="-9439"/>
            <a:ext cx="2246721" cy="6867440"/>
          </a:xfrm>
          <a:custGeom>
            <a:avLst/>
            <a:gdLst>
              <a:gd name="connsiteX0" fmla="*/ 0 w 2243579"/>
              <a:gd name="connsiteY0" fmla="*/ 0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0 w 2243579"/>
              <a:gd name="connsiteY4" fmla="*/ 0 h 6881568"/>
              <a:gd name="connsiteX0" fmla="*/ 1300899 w 2243579"/>
              <a:gd name="connsiteY0" fmla="*/ 565608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300899 w 2243579"/>
              <a:gd name="connsiteY4" fmla="*/ 565608 h 6881568"/>
              <a:gd name="connsiteX0" fmla="*/ 1602557 w 2243579"/>
              <a:gd name="connsiteY0" fmla="*/ 18854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602557 w 2243579"/>
              <a:gd name="connsiteY4" fmla="*/ 18854 h 6881568"/>
              <a:gd name="connsiteX0" fmla="*/ 1319753 w 1960775"/>
              <a:gd name="connsiteY0" fmla="*/ 18854 h 6881568"/>
              <a:gd name="connsiteX1" fmla="*/ 1960775 w 1960775"/>
              <a:gd name="connsiteY1" fmla="*/ 0 h 6881568"/>
              <a:gd name="connsiteX2" fmla="*/ 1960775 w 1960775"/>
              <a:gd name="connsiteY2" fmla="*/ 6881568 h 6881568"/>
              <a:gd name="connsiteX3" fmla="*/ 0 w 1960775"/>
              <a:gd name="connsiteY3" fmla="*/ 6806154 h 6881568"/>
              <a:gd name="connsiteX4" fmla="*/ 1319753 w 1960775"/>
              <a:gd name="connsiteY4" fmla="*/ 18854 h 6881568"/>
              <a:gd name="connsiteX0" fmla="*/ 1593130 w 2234152"/>
              <a:gd name="connsiteY0" fmla="*/ 18854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93130 w 2234152"/>
              <a:gd name="connsiteY4" fmla="*/ 18854 h 6881569"/>
              <a:gd name="connsiteX0" fmla="*/ 1583717 w 2234152"/>
              <a:gd name="connsiteY0" fmla="*/ 9420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83717 w 2234152"/>
              <a:gd name="connsiteY4" fmla="*/ 9420 h 6881569"/>
              <a:gd name="connsiteX0" fmla="*/ 1583717 w 2243566"/>
              <a:gd name="connsiteY0" fmla="*/ 0 h 6872149"/>
              <a:gd name="connsiteX1" fmla="*/ 2243566 w 2243566"/>
              <a:gd name="connsiteY1" fmla="*/ 12 h 6872149"/>
              <a:gd name="connsiteX2" fmla="*/ 2234152 w 2243566"/>
              <a:gd name="connsiteY2" fmla="*/ 6872148 h 6872149"/>
              <a:gd name="connsiteX3" fmla="*/ 0 w 2243566"/>
              <a:gd name="connsiteY3" fmla="*/ 6872149 h 6872149"/>
              <a:gd name="connsiteX4" fmla="*/ 1583717 w 2243566"/>
              <a:gd name="connsiteY4" fmla="*/ 0 h 687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3566" h="6872149">
                <a:moveTo>
                  <a:pt x="1583717" y="0"/>
                </a:moveTo>
                <a:lnTo>
                  <a:pt x="2243566" y="12"/>
                </a:lnTo>
                <a:lnTo>
                  <a:pt x="2234152" y="6872148"/>
                </a:lnTo>
                <a:lnTo>
                  <a:pt x="0" y="6872149"/>
                </a:lnTo>
                <a:lnTo>
                  <a:pt x="1583717" y="0"/>
                </a:lnTo>
                <a:close/>
              </a:path>
            </a:pathLst>
          </a:custGeom>
          <a:solidFill>
            <a:srgbClr val="CFB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1870E27-202E-F717-3FB6-D69451DF13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3257" y="2005070"/>
            <a:ext cx="7763458" cy="592834"/>
          </a:xfrm>
        </p:spPr>
        <p:txBody>
          <a:bodyPr>
            <a:noAutofit/>
          </a:bodyPr>
          <a:lstStyle>
            <a:lvl1pPr>
              <a:defRPr sz="5400" cap="none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F3E966E-ACAB-E285-70D0-66AC08DF138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3257" y="2629338"/>
            <a:ext cx="7763458" cy="449263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 b="1">
                <a:solidFill>
                  <a:schemeClr val="bg2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76FFA1BC-72F9-9048-3E39-D300A3A6A5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3257" y="3107129"/>
            <a:ext cx="7763458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chemeClr val="bg2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fld id="{C7124C19-F609-8C4C-8116-78E353E3E672}" type="datetime1">
              <a:rPr lang="en-US" smtClean="0"/>
              <a:t>3/29/23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527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Gol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pic>
        <p:nvPicPr>
          <p:cNvPr id="4" name="Purdue Logo" descr="Purdue Logo">
            <a:extLst>
              <a:ext uri="{FF2B5EF4-FFF2-40B4-BE49-F238E27FC236}">
                <a16:creationId xmlns:a16="http://schemas.microsoft.com/office/drawing/2014/main" id="{BA4B2908-555F-78CD-D5EA-D087520FF3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4143" y="5756156"/>
            <a:ext cx="2709200" cy="484940"/>
          </a:xfrm>
          <a:prstGeom prst="rect">
            <a:avLst/>
          </a:prstGeom>
        </p:spPr>
      </p:pic>
      <p:sp>
        <p:nvSpPr>
          <p:cNvPr id="6" name="Title 6">
            <a:extLst>
              <a:ext uri="{FF2B5EF4-FFF2-40B4-BE49-F238E27FC236}">
                <a16:creationId xmlns:a16="http://schemas.microsoft.com/office/drawing/2014/main" id="{B1EEEEC0-D7E4-4DE5-4E3D-FAAD9ABA89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3257" y="1812045"/>
            <a:ext cx="7763458" cy="719757"/>
          </a:xfrm>
        </p:spPr>
        <p:txBody>
          <a:bodyPr>
            <a:noAutofit/>
          </a:bodyPr>
          <a:lstStyle>
            <a:lvl1pPr>
              <a:defRPr sz="540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DB9B8-C811-84E9-5F58-0130F3A805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3257" y="2617146"/>
            <a:ext cx="7763458" cy="449263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000" b="1">
                <a:solidFill>
                  <a:schemeClr val="tx1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24BF34A7-30DF-7BD2-A5A2-434BBF6672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3257" y="3148847"/>
            <a:ext cx="7763458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3/31/23</a:t>
            </a:r>
          </a:p>
        </p:txBody>
      </p:sp>
    </p:spTree>
    <p:extLst>
      <p:ext uri="{BB962C8B-B14F-4D97-AF65-F5344CB8AC3E}">
        <p14:creationId xmlns:p14="http://schemas.microsoft.com/office/powerpoint/2010/main" val="5699252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34176D92-8FAB-782E-E607-5D0C5CC9C2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FDAFB6-8BB6-ADBB-6574-5B0C25E7B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972" y="4671391"/>
            <a:ext cx="11266714" cy="1401419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FF931D0-D7E7-D9E1-3CCC-83299A09228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8972" y="6085510"/>
            <a:ext cx="11266714" cy="449263"/>
          </a:xfrm>
        </p:spPr>
        <p:txBody>
          <a:bodyPr>
            <a:noAutofit/>
          </a:bodyPr>
          <a:lstStyle>
            <a:lvl1pPr marL="0" indent="0" algn="ctr">
              <a:buFontTx/>
              <a:buNone/>
              <a:defRPr sz="2000" b="1">
                <a:solidFill>
                  <a:schemeClr val="tx1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86611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C36684E-7DEE-F47A-FA01-89E8EC8104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-9525"/>
            <a:ext cx="12192000" cy="6892463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CA0E95C-D44C-0BD3-29E1-C39EBAC823A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212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7199" y="1543324"/>
            <a:ext cx="11266713" cy="4454706"/>
          </a:xfrm>
        </p:spPr>
        <p:txBody>
          <a:bodyPr numCol="1">
            <a:noAutofit/>
          </a:bodyPr>
          <a:lstStyle>
            <a:lvl1pPr marL="0" indent="0" algn="l" fontAlgn="t">
              <a:buFontTx/>
              <a:buNone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urdue Logo" descr="Purdue Logo">
            <a:extLst>
              <a:ext uri="{FF2B5EF4-FFF2-40B4-BE49-F238E27FC236}">
                <a16:creationId xmlns:a16="http://schemas.microsoft.com/office/drawing/2014/main" id="{D337403E-4A63-3B42-FC84-47BAEDD7A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31718D0-66F2-E88D-01BB-CD3AF9F1A37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4325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py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7199" y="1543324"/>
            <a:ext cx="11266713" cy="4454706"/>
          </a:xfrm>
        </p:spPr>
        <p:txBody>
          <a:bodyPr numCol="2">
            <a:noAutofit/>
          </a:bodyPr>
          <a:lstStyle>
            <a:lvl1pPr marL="0" indent="0" algn="l" fontAlgn="t">
              <a:buFontTx/>
              <a:buNone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urdue Logo" descr="Purdue Logo">
            <a:extLst>
              <a:ext uri="{FF2B5EF4-FFF2-40B4-BE49-F238E27FC236}">
                <a16:creationId xmlns:a16="http://schemas.microsoft.com/office/drawing/2014/main" id="{D337403E-4A63-3B42-FC84-47BAEDD7A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31718D0-66F2-E88D-01BB-CD3AF9F1A37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9984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628D381-488B-4C1C-32F0-1D389C1FF7E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68086" y="1543324"/>
            <a:ext cx="11266714" cy="445470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urdue Logo" descr="Purdue Logo">
            <a:extLst>
              <a:ext uri="{FF2B5EF4-FFF2-40B4-BE49-F238E27FC236}">
                <a16:creationId xmlns:a16="http://schemas.microsoft.com/office/drawing/2014/main" id="{57E46A32-0E35-7B3E-4B6F-A7D50B076D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5EE0A7E-143D-2A83-397F-55801DA06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65EE62C3-A7DA-7701-DE4B-C1A290C4FAE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F54FE2-5844-7885-7089-16924C393EB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90368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9742D-9D8E-3928-8B2A-C7202DA7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D59E3ED-7921-E7F3-A0A2-0467597EF7E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086" y="1543324"/>
            <a:ext cx="5413169" cy="4390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F449F3F-4187-E891-E28D-ABAA4011813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09157" y="1543324"/>
            <a:ext cx="5425643" cy="4390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2" name="Purdue Logo" descr="Purdue Logo">
            <a:extLst>
              <a:ext uri="{FF2B5EF4-FFF2-40B4-BE49-F238E27FC236}">
                <a16:creationId xmlns:a16="http://schemas.microsoft.com/office/drawing/2014/main" id="{1187A0AE-82DF-15CC-71EB-814F9338E8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5FC4CE19-DA95-2729-993D-BB0D45B6B56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E23E79-165A-C0A0-34F4-D4CD4FAC54E2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963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9742D-9D8E-3928-8B2A-C7202DA7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D59E3ED-7921-E7F3-A0A2-0467597EF7E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087" y="1543324"/>
            <a:ext cx="3507565" cy="4390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urdue Logo" descr="Purdue Logo">
            <a:extLst>
              <a:ext uri="{FF2B5EF4-FFF2-40B4-BE49-F238E27FC236}">
                <a16:creationId xmlns:a16="http://schemas.microsoft.com/office/drawing/2014/main" id="{D9D56DBC-682D-9000-C377-A3E36338D7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6D77F14-E88B-D0A5-6F63-E4DA45A7CD6B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4342217" y="1543323"/>
            <a:ext cx="3507565" cy="4390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A95E987-1BAB-5DE6-3A52-75935C62985E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8243137" y="1543322"/>
            <a:ext cx="3507565" cy="4390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5CA31FF2-2F1A-7D0F-36B0-1773F6A9AB3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E20F0F-7917-55BD-382B-A4E024108196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71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opy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6313" y="3652272"/>
            <a:ext cx="5469743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urdue Logo" descr="Purdue Logo">
            <a:extLst>
              <a:ext uri="{FF2B5EF4-FFF2-40B4-BE49-F238E27FC236}">
                <a16:creationId xmlns:a16="http://schemas.microsoft.com/office/drawing/2014/main" id="{D337403E-4A63-3B42-FC84-47BAEDD7A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C508144-F984-C37C-90F6-AA8C545F3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1" y="1543323"/>
            <a:ext cx="5469745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480D7F-9BE0-34B6-0080-2DFC58123F3E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6275945" y="1543323"/>
            <a:ext cx="5458727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710C66FF-C32F-9EF8-4FBC-44E08230B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64929" y="3652271"/>
            <a:ext cx="5469743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1641B97-9FFC-02AC-9A83-AD9CF1F958B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6850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opy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6314" y="3652272"/>
            <a:ext cx="3534479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urdue Logo" descr="Purdue Logo">
            <a:extLst>
              <a:ext uri="{FF2B5EF4-FFF2-40B4-BE49-F238E27FC236}">
                <a16:creationId xmlns:a16="http://schemas.microsoft.com/office/drawing/2014/main" id="{D337403E-4A63-3B42-FC84-47BAEDD7A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C508144-F984-C37C-90F6-AA8C545F3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2" y="1543323"/>
            <a:ext cx="3534479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480D7F-9BE0-34B6-0080-2DFC58123F3E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336974" y="1543324"/>
            <a:ext cx="3527360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710C66FF-C32F-9EF8-4FBC-44E08230B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25959" y="3652272"/>
            <a:ext cx="3534479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5D5694FC-6767-0363-8F8C-4C8AEA0C5DCC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8205605" y="1532307"/>
            <a:ext cx="3527360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347E27B2-1DE2-3469-81EF-9EBD7DC7AFB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94590" y="3641255"/>
            <a:ext cx="3534479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F039C530-4D1F-8F28-146E-3ECC4BBCE9E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7671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27402-16CB-60F1-259A-4E1A16194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2" y="457200"/>
            <a:ext cx="4314823" cy="96409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889552-EB9F-6D72-9130-E107C02C2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2" y="1570383"/>
            <a:ext cx="4314823" cy="429860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5F6EAB8-D2BB-0BDE-C7AC-895B69CA5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1871" y="457200"/>
            <a:ext cx="6662927" cy="54117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urdue Logo" descr="Purdue Logo">
            <a:extLst>
              <a:ext uri="{FF2B5EF4-FFF2-40B4-BE49-F238E27FC236}">
                <a16:creationId xmlns:a16="http://schemas.microsoft.com/office/drawing/2014/main" id="{821C840C-3AA9-6493-3A9D-CE82D8D492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C4977-AD33-556A-2AED-7416F7D4390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900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hot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9A83-2C12-9A72-A547-B9374C107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314" y="470037"/>
            <a:ext cx="4325711" cy="1034775"/>
          </a:xfrm>
        </p:spPr>
        <p:txBody>
          <a:bodyPr anchor="b"/>
          <a:lstStyle>
            <a:lvl1pPr fontAlgn="t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70037"/>
            <a:ext cx="6562498" cy="53910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59AA2-58AF-A659-F919-8BDA04ADA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6314" y="1759226"/>
            <a:ext cx="4325711" cy="4086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urdue Logo" descr="Purdue Logo">
            <a:extLst>
              <a:ext uri="{FF2B5EF4-FFF2-40B4-BE49-F238E27FC236}">
                <a16:creationId xmlns:a16="http://schemas.microsoft.com/office/drawing/2014/main" id="{0369561B-6E0A-309C-13AF-C89F6E6E23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56456-EFF1-AF89-28F7-3D4A6920E0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3543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3" y="1543323"/>
            <a:ext cx="5458727" cy="431772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9" name="Purdue Logo" descr="Purdue Logo">
            <a:extLst>
              <a:ext uri="{FF2B5EF4-FFF2-40B4-BE49-F238E27FC236}">
                <a16:creationId xmlns:a16="http://schemas.microsoft.com/office/drawing/2014/main" id="{0369561B-6E0A-309C-13AF-C89F6E6E23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B7832766-AA56-63AE-E2AA-9A2947343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F92D672-5C11-B647-ADA7-722837BA86C0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286962" y="1543323"/>
            <a:ext cx="5458727" cy="431772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6AFB8997-E903-BD34-CBB7-A70F3BD090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3135B86-20D4-13D9-0376-A64DF5C381B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17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py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68086" y="1543323"/>
            <a:ext cx="5862679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59AA2-58AF-A659-F919-8BDA04ADA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615759" y="1543322"/>
            <a:ext cx="5129927" cy="430757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urdue Logo" descr="Purdue Logo">
            <a:extLst>
              <a:ext uri="{FF2B5EF4-FFF2-40B4-BE49-F238E27FC236}">
                <a16:creationId xmlns:a16="http://schemas.microsoft.com/office/drawing/2014/main" id="{0369561B-6E0A-309C-13AF-C89F6E6E23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492B2E6-F25A-DAD4-50C4-028EE4F9F201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486577" y="3795304"/>
            <a:ext cx="2844188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4F1D849-D57F-29CA-A61A-410807726101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68086" y="3795304"/>
            <a:ext cx="2844188" cy="205559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6AB35901-94D3-C7C4-1CE7-B31E29C657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DA9D6A4-F44C-720B-EF21-A331231A647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82444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59AA2-58AF-A659-F919-8BDA04ADA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5428" y="314295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urdue Logo" descr="Purdue Logo">
            <a:extLst>
              <a:ext uri="{FF2B5EF4-FFF2-40B4-BE49-F238E27FC236}">
                <a16:creationId xmlns:a16="http://schemas.microsoft.com/office/drawing/2014/main" id="{0369561B-6E0A-309C-13AF-C89F6E6E23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4F1D849-D57F-29CA-A61A-410807726101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57200" y="125714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60A3B0E8-AC0D-A169-37E3-2D123D6EBF24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4325104" y="125714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640970D8-E511-89A8-FC5C-6DB37485ADE3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8214780" y="125714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6B04B79A-B4BD-0306-3D46-D570E1F51CA6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4303332" y="314295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450B4796-C4B7-C272-5ADD-7D6C896B703E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8214780" y="314295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4633AE4D-056F-FC97-1F10-877F247AB319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413656" y="564563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19716662-3C77-F831-E45C-F9EA49810F58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435428" y="375982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ED1A14F-5E0D-476E-9C60-BD987EFC4940}"/>
              </a:ext>
            </a:extLst>
          </p:cNvPr>
          <p:cNvSpPr>
            <a:spLocks noGrp="1"/>
          </p:cNvSpPr>
          <p:nvPr>
            <p:ph type="pic" idx="22"/>
          </p:nvPr>
        </p:nvSpPr>
        <p:spPr>
          <a:xfrm>
            <a:off x="4303332" y="375982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A0003A4C-26CB-DD7F-0B22-024AFB58DC67}"/>
              </a:ext>
            </a:extLst>
          </p:cNvPr>
          <p:cNvSpPr>
            <a:spLocks noGrp="1"/>
          </p:cNvSpPr>
          <p:nvPr>
            <p:ph type="pic" idx="23"/>
          </p:nvPr>
        </p:nvSpPr>
        <p:spPr>
          <a:xfrm>
            <a:off x="8193008" y="375982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08CE8D58-56A2-6AE5-AB18-C53F4134DD88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4281560" y="564563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7A4C2D1F-1A58-AC60-F606-B816E5F23FFF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8193008" y="564563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0D3EBD5-219C-5B88-5FAA-E3535228FBDB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3303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ll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urdue Logo" descr="Purdue Logo">
            <a:extLst>
              <a:ext uri="{FF2B5EF4-FFF2-40B4-BE49-F238E27FC236}">
                <a16:creationId xmlns:a16="http://schemas.microsoft.com/office/drawing/2014/main" id="{D337403E-4A63-3B42-FC84-47BAEDD7A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C508144-F984-C37C-90F6-AA8C545F3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4" y="1542762"/>
            <a:ext cx="2611015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480D7F-9BE0-34B6-0080-2DFC58123F3E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3344063" y="1542762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5D5694FC-6767-0363-8F8C-4C8AEA0C5DCC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6236553" y="1542762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6223A017-A902-92C1-8A99-7D45B08D860D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9129043" y="1542762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FE352EAA-3DC6-450E-518D-B55638975ECE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1843620" y="3651150"/>
            <a:ext cx="2611015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1E5E3807-051E-4D4B-1143-A6B4BDDBB5D8}"/>
              </a:ext>
            </a:extLst>
          </p:cNvPr>
          <p:cNvSpPr>
            <a:spLocks noGrp="1"/>
          </p:cNvSpPr>
          <p:nvPr>
            <p:ph type="pic" idx="19"/>
          </p:nvPr>
        </p:nvSpPr>
        <p:spPr>
          <a:xfrm>
            <a:off x="4741369" y="3651150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659EF4B-6B57-DE2A-B33A-D60A659CFE6D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7633859" y="3651150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0B1371B0-95CE-4462-18BB-F77CBC19BF86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3131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with 2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21986" y="1643073"/>
            <a:ext cx="5212813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9" name="Purdue Logo" descr="Purdue Logo">
            <a:extLst>
              <a:ext uri="{FF2B5EF4-FFF2-40B4-BE49-F238E27FC236}">
                <a16:creationId xmlns:a16="http://schemas.microsoft.com/office/drawing/2014/main" id="{0369561B-6E0A-309C-13AF-C89F6E6E23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492B2E6-F25A-DAD4-50C4-028EE4F9F201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521986" y="3884037"/>
            <a:ext cx="5212813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6AB35901-94D3-C7C4-1CE7-B31E29C657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C2C5294-0EFC-A3EC-D994-11DDCFE70D67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446315" y="1643073"/>
            <a:ext cx="5745165" cy="430757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7A134D-7A3A-AD4B-91DF-57347E308706}"/>
              </a:ext>
            </a:extLst>
          </p:cNvPr>
          <p:cNvSpPr/>
          <p:nvPr userDrawn="1"/>
        </p:nvSpPr>
        <p:spPr>
          <a:xfrm>
            <a:off x="6521986" y="3395949"/>
            <a:ext cx="5212813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4581B053-21C8-C0AD-58C7-637A6315D1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21726" y="3395949"/>
            <a:ext cx="5212943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8B2033E-9DB9-9A2B-D4C5-6D8960838D22}"/>
              </a:ext>
            </a:extLst>
          </p:cNvPr>
          <p:cNvSpPr/>
          <p:nvPr userDrawn="1"/>
        </p:nvSpPr>
        <p:spPr>
          <a:xfrm>
            <a:off x="6521856" y="5636913"/>
            <a:ext cx="5212813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F02FFCFA-A84F-7535-4A5F-29A5FC646063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6521726" y="5636913"/>
            <a:ext cx="5212813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Footer Placeholder 19">
            <a:extLst>
              <a:ext uri="{FF2B5EF4-FFF2-40B4-BE49-F238E27FC236}">
                <a16:creationId xmlns:a16="http://schemas.microsoft.com/office/drawing/2014/main" id="{2785C5DB-355E-CD09-6EF5-58F892E8FB6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pPr algn="r"/>
            <a:r>
              <a:rPr lang="en-US"/>
              <a:t>3/31/23            </a:t>
            </a:r>
            <a:fld id="{2D8F9ACA-D6C0-E54C-B1B8-E9196C9CD104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5271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with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21986" y="1643073"/>
            <a:ext cx="5212813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9" name="Purdue Logo" descr="Purdue Logo">
            <a:extLst>
              <a:ext uri="{FF2B5EF4-FFF2-40B4-BE49-F238E27FC236}">
                <a16:creationId xmlns:a16="http://schemas.microsoft.com/office/drawing/2014/main" id="{0369561B-6E0A-309C-13AF-C89F6E6E23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492B2E6-F25A-DAD4-50C4-028EE4F9F201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9287219" y="3884037"/>
            <a:ext cx="2447580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4F1D849-D57F-29CA-A61A-410807726101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6521986" y="3879120"/>
            <a:ext cx="2528916" cy="205559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6AB35901-94D3-C7C4-1CE7-B31E29C657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C2C5294-0EFC-A3EC-D994-11DDCFE70D67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446315" y="1643073"/>
            <a:ext cx="5745165" cy="430757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AC4E08-5A51-BF4F-655E-4E54DD771548}"/>
              </a:ext>
            </a:extLst>
          </p:cNvPr>
          <p:cNvSpPr/>
          <p:nvPr userDrawn="1"/>
        </p:nvSpPr>
        <p:spPr>
          <a:xfrm>
            <a:off x="6521986" y="3395949"/>
            <a:ext cx="5212813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27D80C23-74F3-F853-02BF-83C743039F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71823" y="3395949"/>
            <a:ext cx="5162846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8F22EB8-4EFD-86A4-8EB8-8A4F1A1AA2DF}"/>
              </a:ext>
            </a:extLst>
          </p:cNvPr>
          <p:cNvSpPr/>
          <p:nvPr userDrawn="1"/>
        </p:nvSpPr>
        <p:spPr>
          <a:xfrm>
            <a:off x="6512818" y="5631997"/>
            <a:ext cx="2512330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66A4B2AA-E0AE-18DD-BAA3-AF2A9CA6987A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6562654" y="5631997"/>
            <a:ext cx="2488248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18B5CD1-FF93-2C9C-1BFF-73A3CE39E65D}"/>
              </a:ext>
            </a:extLst>
          </p:cNvPr>
          <p:cNvSpPr/>
          <p:nvPr userDrawn="1"/>
        </p:nvSpPr>
        <p:spPr>
          <a:xfrm>
            <a:off x="9287218" y="5641703"/>
            <a:ext cx="2431941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C52272AC-9734-6D60-9441-B5E7B9E4E372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9337055" y="5641703"/>
            <a:ext cx="2408630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Footer Placeholder 17">
            <a:extLst>
              <a:ext uri="{FF2B5EF4-FFF2-40B4-BE49-F238E27FC236}">
                <a16:creationId xmlns:a16="http://schemas.microsoft.com/office/drawing/2014/main" id="{BE9F3313-6532-97CE-1E0D-3A21EA40A39C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pPr algn="r"/>
            <a:r>
              <a:rPr lang="en-US"/>
              <a:t>3/31/23            </a:t>
            </a:r>
            <a:fld id="{2D8F9ACA-D6C0-E54C-B1B8-E9196C9CD104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4418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3 Blocks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CFF414-FA47-F7EC-7EFB-7073E26BB831}"/>
              </a:ext>
            </a:extLst>
          </p:cNvPr>
          <p:cNvSpPr/>
          <p:nvPr userDrawn="1"/>
        </p:nvSpPr>
        <p:spPr>
          <a:xfrm>
            <a:off x="7938475" y="1315894"/>
            <a:ext cx="3319531" cy="4513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3C0F4F-1E76-E3A4-E5AA-8FA79C7C69FB}"/>
              </a:ext>
            </a:extLst>
          </p:cNvPr>
          <p:cNvSpPr/>
          <p:nvPr userDrawn="1"/>
        </p:nvSpPr>
        <p:spPr>
          <a:xfrm>
            <a:off x="4420956" y="1315895"/>
            <a:ext cx="3319531" cy="4513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67105CB-DECE-0616-2A57-776784CFC1CB}"/>
              </a:ext>
            </a:extLst>
          </p:cNvPr>
          <p:cNvSpPr/>
          <p:nvPr userDrawn="1"/>
        </p:nvSpPr>
        <p:spPr>
          <a:xfrm>
            <a:off x="903437" y="1315896"/>
            <a:ext cx="3319531" cy="4513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813FE17-B697-FB87-4ED6-D832D798E9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03506" y="1436468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CE94D6C-2E61-91FC-DA54-8FB71DE93C0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1943" y="2043222"/>
            <a:ext cx="2950589" cy="1691333"/>
          </a:xfrm>
        </p:spPr>
        <p:txBody>
          <a:bodyPr>
            <a:noAutofit/>
          </a:bodyPr>
          <a:lstStyle>
            <a:lvl1pPr marL="0" indent="0" algn="l">
              <a:buFontTx/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Lorem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ipsum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sit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amet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consetetur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sadipscing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elitr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nonumy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eirmod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tempor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invidunt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ut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labore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magna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aliquyam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erat,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voluptua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 At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vero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eos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accusam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justo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duo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rebum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pPr lvl="0"/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B65CB9D-AA49-05C2-2100-C63D32C82B8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01943" y="4045824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43204028-135E-83A2-B94A-693154F531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21284" y="1436468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756D1137-A56F-85A2-FEB3-FEBA9D3C86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721" y="2043222"/>
            <a:ext cx="2950589" cy="1691333"/>
          </a:xfrm>
        </p:spPr>
        <p:txBody>
          <a:bodyPr>
            <a:noAutofit/>
          </a:bodyPr>
          <a:lstStyle>
            <a:lvl1pPr marL="0" indent="0" algn="l">
              <a:buFontTx/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Lorem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ipsum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sit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amet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consetetur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sadipscing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elitr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nonumy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eirmod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tempor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invidunt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ut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labore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magna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aliquyam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erat,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voluptua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 At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vero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eos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accusam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justo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duo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rebum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pPr lvl="0"/>
            <a:endParaRPr lang="en-US" dirty="0"/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D4E810FD-2D00-764A-B144-B235C21E32F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19721" y="4045824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0A71EF50-386A-A3B9-93FB-6EF179A4EE4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38803" y="1433918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="1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326B9638-0AB1-0F11-EA67-211E5986731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37240" y="2040672"/>
            <a:ext cx="2950589" cy="1691333"/>
          </a:xfrm>
        </p:spPr>
        <p:txBody>
          <a:bodyPr>
            <a:noAutofit/>
          </a:bodyPr>
          <a:lstStyle>
            <a:lvl1pPr marL="0" indent="0" algn="l">
              <a:buFontTx/>
              <a:buNone/>
              <a:defRPr sz="14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Lorem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ipsum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sit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amet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consetetur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sadipscing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elitr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nonumy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eirmod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tempor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invidunt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ut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labore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magna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aliquyam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erat,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voluptua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 At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vero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eos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accusam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justo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duo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rebum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pPr lvl="0"/>
            <a:endParaRPr lang="en-US" dirty="0"/>
          </a:p>
        </p:txBody>
      </p:sp>
      <p:sp>
        <p:nvSpPr>
          <p:cNvPr id="23" name="Picture Placeholder 10">
            <a:extLst>
              <a:ext uri="{FF2B5EF4-FFF2-40B4-BE49-F238E27FC236}">
                <a16:creationId xmlns:a16="http://schemas.microsoft.com/office/drawing/2014/main" id="{6AE17ED9-FDD9-34C3-1F7D-9A8EA4C4B40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37240" y="4043274"/>
            <a:ext cx="2951163" cy="15557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15" name="Purdue Logo" descr="Purdue Logo">
            <a:extLst>
              <a:ext uri="{FF2B5EF4-FFF2-40B4-BE49-F238E27FC236}">
                <a16:creationId xmlns:a16="http://schemas.microsoft.com/office/drawing/2014/main" id="{F444D1CF-9A99-D079-5D89-6DE824A893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77D3ED32-45F9-B948-371F-67E8465B2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0F278F-8AAE-FA0B-4B47-AB0FFECE69F2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pPr algn="r"/>
            <a:r>
              <a:rPr lang="en-US"/>
              <a:t>3/31/23            </a:t>
            </a:r>
            <a:fld id="{2D8F9ACA-D6C0-E54C-B1B8-E9196C9CD104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7126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3 Blocks - G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C98D576-4759-5408-883D-2E56D9D0F603}"/>
              </a:ext>
            </a:extLst>
          </p:cNvPr>
          <p:cNvSpPr/>
          <p:nvPr userDrawn="1"/>
        </p:nvSpPr>
        <p:spPr>
          <a:xfrm>
            <a:off x="7938216" y="1315892"/>
            <a:ext cx="3319531" cy="4513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C44A1A-1D1D-F2D9-8EC1-EFF25EBA1FB0}"/>
              </a:ext>
            </a:extLst>
          </p:cNvPr>
          <p:cNvSpPr/>
          <p:nvPr userDrawn="1"/>
        </p:nvSpPr>
        <p:spPr>
          <a:xfrm>
            <a:off x="4420697" y="1315893"/>
            <a:ext cx="3319531" cy="4513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38D75A-DD50-6C6E-0A9D-7F77E72C780A}"/>
              </a:ext>
            </a:extLst>
          </p:cNvPr>
          <p:cNvSpPr/>
          <p:nvPr userDrawn="1"/>
        </p:nvSpPr>
        <p:spPr>
          <a:xfrm>
            <a:off x="903178" y="1315894"/>
            <a:ext cx="3319531" cy="4513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876A1563-09E6-06B6-EC4A-8E309CC57B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03247" y="1436466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AF401EC8-7352-A985-133C-726A718A9E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21025" y="1436466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71A04C69-EC92-81B2-FCD5-39464C669BE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38544" y="1433916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="1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AE5BF8CB-9477-F598-75C4-6F35D608B35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101684" y="2040670"/>
            <a:ext cx="2951163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AE6CE746-1703-63A8-BBD4-546AD104E27E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4604880" y="2065258"/>
            <a:ext cx="2951163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33" name="Picture Placeholder 10">
            <a:extLst>
              <a:ext uri="{FF2B5EF4-FFF2-40B4-BE49-F238E27FC236}">
                <a16:creationId xmlns:a16="http://schemas.microsoft.com/office/drawing/2014/main" id="{53952BA5-2190-5106-0EBD-DA1D15EFBB9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01684" y="4045822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Picture Placeholder 10">
            <a:extLst>
              <a:ext uri="{FF2B5EF4-FFF2-40B4-BE49-F238E27FC236}">
                <a16:creationId xmlns:a16="http://schemas.microsoft.com/office/drawing/2014/main" id="{835FE666-CADC-4DB4-80A4-BFD9823DE05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19462" y="4045822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Picture Placeholder 10">
            <a:extLst>
              <a:ext uri="{FF2B5EF4-FFF2-40B4-BE49-F238E27FC236}">
                <a16:creationId xmlns:a16="http://schemas.microsoft.com/office/drawing/2014/main" id="{AECA5017-0E7C-4957-02B2-65FA6C1F6E5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36981" y="4043272"/>
            <a:ext cx="2951163" cy="15557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9F4CE92C-83FA-CA44-69CB-E6229E144199}"/>
              </a:ext>
            </a:extLst>
          </p:cNvPr>
          <p:cNvSpPr>
            <a:spLocks noGrp="1"/>
          </p:cNvSpPr>
          <p:nvPr>
            <p:ph type="body" sz="half" idx="25" hasCustomPrompt="1"/>
          </p:nvPr>
        </p:nvSpPr>
        <p:spPr>
          <a:xfrm>
            <a:off x="8129414" y="2071424"/>
            <a:ext cx="2951163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pic>
        <p:nvPicPr>
          <p:cNvPr id="39" name="Purdue Logo" descr="Purdue Logo">
            <a:extLst>
              <a:ext uri="{FF2B5EF4-FFF2-40B4-BE49-F238E27FC236}">
                <a16:creationId xmlns:a16="http://schemas.microsoft.com/office/drawing/2014/main" id="{28B0C093-6F71-44D4-5731-9A086B7811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40" name="Title 39">
            <a:extLst>
              <a:ext uri="{FF2B5EF4-FFF2-40B4-BE49-F238E27FC236}">
                <a16:creationId xmlns:a16="http://schemas.microsoft.com/office/drawing/2014/main" id="{2CAB310C-9DF2-C217-7A37-81705800E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4DDE6D-DD47-E873-4306-EBFC1F91F657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pPr algn="r"/>
            <a:r>
              <a:rPr lang="en-US"/>
              <a:t>3/31/23            </a:t>
            </a:r>
            <a:fld id="{2D8F9ACA-D6C0-E54C-B1B8-E9196C9CD104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89466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5 Color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urdue Logo" descr="Purdue Logo">
            <a:extLst>
              <a:ext uri="{FF2B5EF4-FFF2-40B4-BE49-F238E27FC236}">
                <a16:creationId xmlns:a16="http://schemas.microsoft.com/office/drawing/2014/main" id="{28B0C093-6F71-44D4-5731-9A086B7811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27781"/>
            <a:ext cx="1803190" cy="322767"/>
          </a:xfrm>
          <a:prstGeom prst="rect">
            <a:avLst/>
          </a:prstGeom>
        </p:spPr>
      </p:pic>
      <p:sp>
        <p:nvSpPr>
          <p:cNvPr id="40" name="Title 39">
            <a:extLst>
              <a:ext uri="{FF2B5EF4-FFF2-40B4-BE49-F238E27FC236}">
                <a16:creationId xmlns:a16="http://schemas.microsoft.com/office/drawing/2014/main" id="{2CAB310C-9DF2-C217-7A37-81705800E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979A34A-6A6B-FC98-1EC8-8347FAB1A48F}"/>
              </a:ext>
            </a:extLst>
          </p:cNvPr>
          <p:cNvSpPr/>
          <p:nvPr userDrawn="1"/>
        </p:nvSpPr>
        <p:spPr>
          <a:xfrm>
            <a:off x="1008584" y="1660596"/>
            <a:ext cx="1918020" cy="4364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C3F2A76-73C1-7478-1C52-F70D9B50BC0A}"/>
              </a:ext>
            </a:extLst>
          </p:cNvPr>
          <p:cNvSpPr/>
          <p:nvPr userDrawn="1"/>
        </p:nvSpPr>
        <p:spPr>
          <a:xfrm>
            <a:off x="1011339" y="2160555"/>
            <a:ext cx="1915265" cy="323350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6525D0-8078-E003-46A7-FFCB83C221E0}"/>
              </a:ext>
            </a:extLst>
          </p:cNvPr>
          <p:cNvSpPr/>
          <p:nvPr userDrawn="1"/>
        </p:nvSpPr>
        <p:spPr>
          <a:xfrm>
            <a:off x="3045437" y="1660596"/>
            <a:ext cx="1918020" cy="43641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E6AD059-9160-4AE4-0F86-92FB0AAD082C}"/>
              </a:ext>
            </a:extLst>
          </p:cNvPr>
          <p:cNvSpPr/>
          <p:nvPr userDrawn="1"/>
        </p:nvSpPr>
        <p:spPr>
          <a:xfrm>
            <a:off x="3048192" y="2160555"/>
            <a:ext cx="1915265" cy="32335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0F701C0-7A2F-0B95-E95C-07302A14CA56}"/>
              </a:ext>
            </a:extLst>
          </p:cNvPr>
          <p:cNvSpPr/>
          <p:nvPr userDrawn="1"/>
        </p:nvSpPr>
        <p:spPr>
          <a:xfrm>
            <a:off x="5082290" y="1660596"/>
            <a:ext cx="1918020" cy="4364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D786ED8-9187-C7FB-F774-CE52A2971FFD}"/>
              </a:ext>
            </a:extLst>
          </p:cNvPr>
          <p:cNvSpPr/>
          <p:nvPr userDrawn="1"/>
        </p:nvSpPr>
        <p:spPr>
          <a:xfrm>
            <a:off x="5085045" y="2160555"/>
            <a:ext cx="1915265" cy="323350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A6F5635-02F3-829F-B778-4A766D8D4A2D}"/>
              </a:ext>
            </a:extLst>
          </p:cNvPr>
          <p:cNvSpPr/>
          <p:nvPr userDrawn="1"/>
        </p:nvSpPr>
        <p:spPr>
          <a:xfrm>
            <a:off x="7119143" y="1660596"/>
            <a:ext cx="1918020" cy="43641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CBD6A50-2E1C-FDDB-2F9B-D9101B8535C5}"/>
              </a:ext>
            </a:extLst>
          </p:cNvPr>
          <p:cNvSpPr/>
          <p:nvPr userDrawn="1"/>
        </p:nvSpPr>
        <p:spPr>
          <a:xfrm>
            <a:off x="7121898" y="2160555"/>
            <a:ext cx="1915265" cy="323350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239B4FF-413F-3DBC-C6E4-087C951C5464}"/>
              </a:ext>
            </a:extLst>
          </p:cNvPr>
          <p:cNvSpPr/>
          <p:nvPr userDrawn="1"/>
        </p:nvSpPr>
        <p:spPr>
          <a:xfrm>
            <a:off x="9155998" y="1660596"/>
            <a:ext cx="1918020" cy="43641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CB8434E-9F38-4592-327E-51A570C73E09}"/>
              </a:ext>
            </a:extLst>
          </p:cNvPr>
          <p:cNvSpPr/>
          <p:nvPr userDrawn="1"/>
        </p:nvSpPr>
        <p:spPr>
          <a:xfrm>
            <a:off x="9158753" y="2160555"/>
            <a:ext cx="1915265" cy="323350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44" name="Text Placeholder 6">
            <a:extLst>
              <a:ext uri="{FF2B5EF4-FFF2-40B4-BE49-F238E27FC236}">
                <a16:creationId xmlns:a16="http://schemas.microsoft.com/office/drawing/2014/main" id="{1BA8130D-B7F2-9815-5056-6F334D4BBA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08584" y="1783909"/>
            <a:ext cx="1918018" cy="220506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5" name="Text Placeholder 6">
            <a:extLst>
              <a:ext uri="{FF2B5EF4-FFF2-40B4-BE49-F238E27FC236}">
                <a16:creationId xmlns:a16="http://schemas.microsoft.com/office/drawing/2014/main" id="{A41A66E4-0B84-E1FB-88CD-3E0E6E80C49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045438" y="1768552"/>
            <a:ext cx="1918018" cy="220506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6" name="Text Placeholder 6">
            <a:extLst>
              <a:ext uri="{FF2B5EF4-FFF2-40B4-BE49-F238E27FC236}">
                <a16:creationId xmlns:a16="http://schemas.microsoft.com/office/drawing/2014/main" id="{235E5CE7-3D80-1BB5-DACD-8A63CA927E9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082291" y="1768552"/>
            <a:ext cx="1918018" cy="220506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7" name="Text Placeholder 6">
            <a:extLst>
              <a:ext uri="{FF2B5EF4-FFF2-40B4-BE49-F238E27FC236}">
                <a16:creationId xmlns:a16="http://schemas.microsoft.com/office/drawing/2014/main" id="{685C02D4-EA4F-4962-D397-F6439EC5C6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119145" y="1768552"/>
            <a:ext cx="1918018" cy="220506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8" name="Text Placeholder 6">
            <a:extLst>
              <a:ext uri="{FF2B5EF4-FFF2-40B4-BE49-F238E27FC236}">
                <a16:creationId xmlns:a16="http://schemas.microsoft.com/office/drawing/2014/main" id="{1F46F0A7-55C4-6BAE-BCB0-157A86C9199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156000" y="1770870"/>
            <a:ext cx="1918018" cy="220506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9E69C3F7-0A3A-FAC2-6540-8BB750E9AA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7982" y="2312717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Text Placeholder 3">
            <a:extLst>
              <a:ext uri="{FF2B5EF4-FFF2-40B4-BE49-F238E27FC236}">
                <a16:creationId xmlns:a16="http://schemas.microsoft.com/office/drawing/2014/main" id="{040CB427-2320-1A81-037C-6D83BCA5B36F}"/>
              </a:ext>
            </a:extLst>
          </p:cNvPr>
          <p:cNvSpPr>
            <a:spLocks noGrp="1"/>
          </p:cNvSpPr>
          <p:nvPr>
            <p:ph type="body" sz="half" idx="32"/>
          </p:nvPr>
        </p:nvSpPr>
        <p:spPr>
          <a:xfrm>
            <a:off x="3175312" y="2299864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1" name="Text Placeholder 3">
            <a:extLst>
              <a:ext uri="{FF2B5EF4-FFF2-40B4-BE49-F238E27FC236}">
                <a16:creationId xmlns:a16="http://schemas.microsoft.com/office/drawing/2014/main" id="{3144BCA8-7BD5-8323-CDAB-E5362D78AA68}"/>
              </a:ext>
            </a:extLst>
          </p:cNvPr>
          <p:cNvSpPr>
            <a:spLocks noGrp="1"/>
          </p:cNvSpPr>
          <p:nvPr>
            <p:ph type="body" sz="half" idx="33"/>
          </p:nvPr>
        </p:nvSpPr>
        <p:spPr>
          <a:xfrm>
            <a:off x="5212165" y="2298292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2" name="Text Placeholder 3">
            <a:extLst>
              <a:ext uri="{FF2B5EF4-FFF2-40B4-BE49-F238E27FC236}">
                <a16:creationId xmlns:a16="http://schemas.microsoft.com/office/drawing/2014/main" id="{82EC0719-39BA-B2AB-F29D-3C947DC78925}"/>
              </a:ext>
            </a:extLst>
          </p:cNvPr>
          <p:cNvSpPr>
            <a:spLocks noGrp="1"/>
          </p:cNvSpPr>
          <p:nvPr>
            <p:ph type="body" sz="half" idx="34"/>
          </p:nvPr>
        </p:nvSpPr>
        <p:spPr>
          <a:xfrm>
            <a:off x="7249018" y="2298292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Text Placeholder 3">
            <a:extLst>
              <a:ext uri="{FF2B5EF4-FFF2-40B4-BE49-F238E27FC236}">
                <a16:creationId xmlns:a16="http://schemas.microsoft.com/office/drawing/2014/main" id="{B939ED29-1A95-3771-8E52-C1F99F848ABD}"/>
              </a:ext>
            </a:extLst>
          </p:cNvPr>
          <p:cNvSpPr>
            <a:spLocks noGrp="1"/>
          </p:cNvSpPr>
          <p:nvPr>
            <p:ph type="body" sz="half" idx="35"/>
          </p:nvPr>
        </p:nvSpPr>
        <p:spPr>
          <a:xfrm>
            <a:off x="9285873" y="2312717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4" name="Text Placeholder 13">
            <a:extLst>
              <a:ext uri="{FF2B5EF4-FFF2-40B4-BE49-F238E27FC236}">
                <a16:creationId xmlns:a16="http://schemas.microsoft.com/office/drawing/2014/main" id="{F45DEB53-8B0A-80C6-DDED-B723442350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E58850-3E44-9220-12DF-98BC6F729C54}"/>
              </a:ext>
            </a:extLst>
          </p:cNvPr>
          <p:cNvSpPr>
            <a:spLocks noGrp="1"/>
          </p:cNvSpPr>
          <p:nvPr>
            <p:ph type="ftr" sz="quarter" idx="36"/>
          </p:nvPr>
        </p:nvSpPr>
        <p:spPr/>
        <p:txBody>
          <a:bodyPr/>
          <a:lstStyle/>
          <a:p>
            <a:pPr algn="r"/>
            <a:r>
              <a:rPr lang="en-US"/>
              <a:t>3/31/23            </a:t>
            </a:r>
            <a:fld id="{2D8F9ACA-D6C0-E54C-B1B8-E9196C9CD104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75407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aption - Black Diagon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C36684E-7DEE-F47A-FA01-89E8EC8104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10386" y="-9524"/>
            <a:ext cx="6581614" cy="6867524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00C207-AC1E-087B-DE95-A55BC82CAF9A}"/>
              </a:ext>
            </a:extLst>
          </p:cNvPr>
          <p:cNvSpPr/>
          <p:nvPr userDrawn="1"/>
        </p:nvSpPr>
        <p:spPr>
          <a:xfrm>
            <a:off x="0" y="-9440"/>
            <a:ext cx="7284203" cy="6882938"/>
          </a:xfrm>
          <a:custGeom>
            <a:avLst/>
            <a:gdLst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7284203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5114441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82938"/>
              <a:gd name="connsiteX1" fmla="*/ 7284203 w 7284203"/>
              <a:gd name="connsiteY1" fmla="*/ 0 h 6882938"/>
              <a:gd name="connsiteX2" fmla="*/ 5610386 w 7284203"/>
              <a:gd name="connsiteY2" fmla="*/ 6882938 h 6882938"/>
              <a:gd name="connsiteX3" fmla="*/ 0 w 7284203"/>
              <a:gd name="connsiteY3" fmla="*/ 6867440 h 6882938"/>
              <a:gd name="connsiteX4" fmla="*/ 0 w 7284203"/>
              <a:gd name="connsiteY4" fmla="*/ 0 h 6882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4203" h="6882938">
                <a:moveTo>
                  <a:pt x="0" y="0"/>
                </a:moveTo>
                <a:lnTo>
                  <a:pt x="7284203" y="0"/>
                </a:lnTo>
                <a:lnTo>
                  <a:pt x="5610386" y="6882938"/>
                </a:lnTo>
                <a:lnTo>
                  <a:pt x="0" y="68674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2696218-EA6F-DE53-DF14-6383AEA46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005" y="891153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B620EBE-30BB-D534-67D3-D8578AA68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2005" y="2491353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A0ED9A8-0DA3-BC24-94A1-086C8ECA818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3748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aption - White Diagon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C36684E-7DEE-F47A-FA01-89E8EC8104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10386" y="-9525"/>
            <a:ext cx="6581614" cy="6892463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00C207-AC1E-087B-DE95-A55BC82CAF9A}"/>
              </a:ext>
            </a:extLst>
          </p:cNvPr>
          <p:cNvSpPr/>
          <p:nvPr userDrawn="1"/>
        </p:nvSpPr>
        <p:spPr>
          <a:xfrm>
            <a:off x="0" y="0"/>
            <a:ext cx="7284203" cy="6882938"/>
          </a:xfrm>
          <a:custGeom>
            <a:avLst/>
            <a:gdLst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7284203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5114441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82938"/>
              <a:gd name="connsiteX1" fmla="*/ 7284203 w 7284203"/>
              <a:gd name="connsiteY1" fmla="*/ 0 h 6882938"/>
              <a:gd name="connsiteX2" fmla="*/ 5610386 w 7284203"/>
              <a:gd name="connsiteY2" fmla="*/ 6882938 h 6882938"/>
              <a:gd name="connsiteX3" fmla="*/ 0 w 7284203"/>
              <a:gd name="connsiteY3" fmla="*/ 6867440 h 6882938"/>
              <a:gd name="connsiteX4" fmla="*/ 0 w 7284203"/>
              <a:gd name="connsiteY4" fmla="*/ 0 h 6882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4203" h="6882938">
                <a:moveTo>
                  <a:pt x="0" y="0"/>
                </a:moveTo>
                <a:lnTo>
                  <a:pt x="7284203" y="0"/>
                </a:lnTo>
                <a:lnTo>
                  <a:pt x="5610386" y="6882938"/>
                </a:lnTo>
                <a:lnTo>
                  <a:pt x="0" y="686744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2696218-EA6F-DE53-DF14-6383AEA462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005" y="891153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B620EBE-30BB-D534-67D3-D8578AA68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2005" y="2491353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511E696-D9D7-67E3-048E-80603F311A2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5020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sp>
        <p:nvSpPr>
          <p:cNvPr id="6" name="Triangle 5">
            <a:extLst>
              <a:ext uri="{FF2B5EF4-FFF2-40B4-BE49-F238E27FC236}">
                <a16:creationId xmlns:a16="http://schemas.microsoft.com/office/drawing/2014/main" id="{47BD40D6-A6F9-8B8C-560F-0C7A97097E8F}"/>
              </a:ext>
            </a:extLst>
          </p:cNvPr>
          <p:cNvSpPr/>
          <p:nvPr userDrawn="1"/>
        </p:nvSpPr>
        <p:spPr>
          <a:xfrm>
            <a:off x="9954706" y="-9439"/>
            <a:ext cx="2246721" cy="6867440"/>
          </a:xfrm>
          <a:custGeom>
            <a:avLst/>
            <a:gdLst>
              <a:gd name="connsiteX0" fmla="*/ 0 w 2243579"/>
              <a:gd name="connsiteY0" fmla="*/ 0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0 w 2243579"/>
              <a:gd name="connsiteY4" fmla="*/ 0 h 6881568"/>
              <a:gd name="connsiteX0" fmla="*/ 1300899 w 2243579"/>
              <a:gd name="connsiteY0" fmla="*/ 565608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300899 w 2243579"/>
              <a:gd name="connsiteY4" fmla="*/ 565608 h 6881568"/>
              <a:gd name="connsiteX0" fmla="*/ 1602557 w 2243579"/>
              <a:gd name="connsiteY0" fmla="*/ 18854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602557 w 2243579"/>
              <a:gd name="connsiteY4" fmla="*/ 18854 h 6881568"/>
              <a:gd name="connsiteX0" fmla="*/ 1319753 w 1960775"/>
              <a:gd name="connsiteY0" fmla="*/ 18854 h 6881568"/>
              <a:gd name="connsiteX1" fmla="*/ 1960775 w 1960775"/>
              <a:gd name="connsiteY1" fmla="*/ 0 h 6881568"/>
              <a:gd name="connsiteX2" fmla="*/ 1960775 w 1960775"/>
              <a:gd name="connsiteY2" fmla="*/ 6881568 h 6881568"/>
              <a:gd name="connsiteX3" fmla="*/ 0 w 1960775"/>
              <a:gd name="connsiteY3" fmla="*/ 6806154 h 6881568"/>
              <a:gd name="connsiteX4" fmla="*/ 1319753 w 1960775"/>
              <a:gd name="connsiteY4" fmla="*/ 18854 h 6881568"/>
              <a:gd name="connsiteX0" fmla="*/ 1593130 w 2234152"/>
              <a:gd name="connsiteY0" fmla="*/ 18854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93130 w 2234152"/>
              <a:gd name="connsiteY4" fmla="*/ 18854 h 6881569"/>
              <a:gd name="connsiteX0" fmla="*/ 1583717 w 2234152"/>
              <a:gd name="connsiteY0" fmla="*/ 9420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83717 w 2234152"/>
              <a:gd name="connsiteY4" fmla="*/ 9420 h 6881569"/>
              <a:gd name="connsiteX0" fmla="*/ 1583717 w 2243566"/>
              <a:gd name="connsiteY0" fmla="*/ 0 h 6872149"/>
              <a:gd name="connsiteX1" fmla="*/ 2243566 w 2243566"/>
              <a:gd name="connsiteY1" fmla="*/ 12 h 6872149"/>
              <a:gd name="connsiteX2" fmla="*/ 2234152 w 2243566"/>
              <a:gd name="connsiteY2" fmla="*/ 6872148 h 6872149"/>
              <a:gd name="connsiteX3" fmla="*/ 0 w 2243566"/>
              <a:gd name="connsiteY3" fmla="*/ 6872149 h 6872149"/>
              <a:gd name="connsiteX4" fmla="*/ 1583717 w 2243566"/>
              <a:gd name="connsiteY4" fmla="*/ 0 h 687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3566" h="6872149">
                <a:moveTo>
                  <a:pt x="1583717" y="0"/>
                </a:moveTo>
                <a:lnTo>
                  <a:pt x="2243566" y="12"/>
                </a:lnTo>
                <a:lnTo>
                  <a:pt x="2234152" y="6872148"/>
                </a:lnTo>
                <a:lnTo>
                  <a:pt x="0" y="6872149"/>
                </a:lnTo>
                <a:lnTo>
                  <a:pt x="1583717" y="0"/>
                </a:lnTo>
                <a:close/>
              </a:path>
            </a:pathLst>
          </a:custGeom>
          <a:solidFill>
            <a:srgbClr val="CFB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1870E27-202E-F717-3FB6-D69451DF13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5070" y="2466280"/>
            <a:ext cx="7981645" cy="719757"/>
          </a:xfrm>
        </p:spPr>
        <p:txBody>
          <a:bodyPr>
            <a:noAutofit/>
          </a:bodyPr>
          <a:lstStyle>
            <a:lvl1pPr>
              <a:defRPr sz="9600" cap="none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F3E966E-ACAB-E285-70D0-66AC08DF138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4339" y="3434010"/>
            <a:ext cx="7874567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>
                <a:solidFill>
                  <a:schemeClr val="bg2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add contact info</a:t>
            </a:r>
          </a:p>
        </p:txBody>
      </p:sp>
      <p:pic>
        <p:nvPicPr>
          <p:cNvPr id="8" name="Purdue Logo" descr="Purdue Logo">
            <a:extLst>
              <a:ext uri="{FF2B5EF4-FFF2-40B4-BE49-F238E27FC236}">
                <a16:creationId xmlns:a16="http://schemas.microsoft.com/office/drawing/2014/main" id="{D1A65555-63A8-D3C1-AA71-F25B3071BD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5070" y="5739119"/>
            <a:ext cx="2709200" cy="48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539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Gol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pic>
        <p:nvPicPr>
          <p:cNvPr id="4" name="Purdue Logo" descr="Purdue Logo">
            <a:extLst>
              <a:ext uri="{FF2B5EF4-FFF2-40B4-BE49-F238E27FC236}">
                <a16:creationId xmlns:a16="http://schemas.microsoft.com/office/drawing/2014/main" id="{BA4B2908-555F-78CD-D5EA-D087520FF3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4143" y="5756156"/>
            <a:ext cx="2709200" cy="484940"/>
          </a:xfrm>
          <a:prstGeom prst="rect">
            <a:avLst/>
          </a:prstGeom>
        </p:spPr>
      </p:pic>
      <p:sp>
        <p:nvSpPr>
          <p:cNvPr id="3" name="Title 6">
            <a:extLst>
              <a:ext uri="{FF2B5EF4-FFF2-40B4-BE49-F238E27FC236}">
                <a16:creationId xmlns:a16="http://schemas.microsoft.com/office/drawing/2014/main" id="{1648B145-A545-0D6D-AFF0-0F715C9075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5070" y="2466280"/>
            <a:ext cx="7981645" cy="719757"/>
          </a:xfrm>
        </p:spPr>
        <p:txBody>
          <a:bodyPr>
            <a:noAutofit/>
          </a:bodyPr>
          <a:lstStyle>
            <a:lvl1pPr>
              <a:defRPr sz="960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E3D40940-377F-6BBC-02CB-083B672BF56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4339" y="3434010"/>
            <a:ext cx="7874567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add contact info</a:t>
            </a:r>
          </a:p>
        </p:txBody>
      </p:sp>
    </p:spTree>
    <p:extLst>
      <p:ext uri="{BB962C8B-B14F-4D97-AF65-F5344CB8AC3E}">
        <p14:creationId xmlns:p14="http://schemas.microsoft.com/office/powerpoint/2010/main" val="16180253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19200A-5F39-EB36-4116-B2C1717CC7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948231" y="6295058"/>
            <a:ext cx="1786567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r>
              <a:rPr lang="en-US"/>
              <a:t>3/31/23            ‹#›</a:t>
            </a:r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AF61CC-58D4-72CE-66CA-BFE87D085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86" y="385004"/>
            <a:ext cx="11266714" cy="589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D4295-B2CD-F1FF-F99B-B267D1740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086" y="1192696"/>
            <a:ext cx="11266714" cy="48379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614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6" r:id="rId2"/>
    <p:sldLayoutId id="2147483702" r:id="rId3"/>
    <p:sldLayoutId id="2147483708" r:id="rId4"/>
    <p:sldLayoutId id="2147483687" r:id="rId5"/>
    <p:sldLayoutId id="2147483714" r:id="rId6"/>
    <p:sldLayoutId id="2147483688" r:id="rId7"/>
    <p:sldLayoutId id="2147483650" r:id="rId8"/>
    <p:sldLayoutId id="2147483701" r:id="rId9"/>
    <p:sldLayoutId id="2147483711" r:id="rId10"/>
    <p:sldLayoutId id="2147483712" r:id="rId11"/>
    <p:sldLayoutId id="2147483656" r:id="rId12"/>
    <p:sldLayoutId id="2147483657" r:id="rId13"/>
    <p:sldLayoutId id="2147483706" r:id="rId14"/>
    <p:sldLayoutId id="2147483705" r:id="rId15"/>
    <p:sldLayoutId id="2147483707" r:id="rId16"/>
    <p:sldLayoutId id="2147483713" r:id="rId17"/>
    <p:sldLayoutId id="2147483709" r:id="rId18"/>
    <p:sldLayoutId id="2147483710" r:id="rId19"/>
    <p:sldLayoutId id="2147483653" r:id="rId20"/>
    <p:sldLayoutId id="2147483690" r:id="rId21"/>
    <p:sldLayoutId id="2147483704" r:id="rId22"/>
    <p:sldLayoutId id="2147483692" r:id="rId23"/>
    <p:sldLayoutId id="2147483693" r:id="rId24"/>
    <p:sldLayoutId id="2147483691" r:id="rId25"/>
    <p:sldLayoutId id="2147483703" r:id="rId26"/>
  </p:sldLayoutIdLst>
  <p:hf sldNum="0" hdr="0" dt="0"/>
  <p:txStyles>
    <p:titleStyle>
      <a:lvl1pPr algn="l" defTabSz="914400" rtl="0" eaLnBrk="1" fontAlgn="t" latinLnBrk="0" hangingPunct="1">
        <a:lnSpc>
          <a:spcPct val="90000"/>
        </a:lnSpc>
        <a:spcBef>
          <a:spcPct val="0"/>
        </a:spcBef>
        <a:buNone/>
        <a:defRPr lang="en-US" sz="4800" b="0" i="1" kern="1200" cap="none" baseline="0" dirty="0">
          <a:solidFill>
            <a:schemeClr val="tx1"/>
          </a:solidFill>
          <a:latin typeface="Franklin Gothic Medium Cond" panose="020B06060304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itchFamily="2" charset="2"/>
        <a:buChar char="§"/>
        <a:defRPr sz="2000" b="0" i="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800" b="0" i="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600" b="0" i="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500" b="0" i="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400" b="0" i="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ourtroom-benches-seats-law-898931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pixabay.com/en/law-books-legal-court-lawyer-1991004/" TargetMode="Externa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baltimoreheritage/42006203775" TargetMode="External"/><Relationship Id="rId3" Type="http://schemas.openxmlformats.org/officeDocument/2006/relationships/image" Target="../media/image14.png"/><Relationship Id="rId7" Type="http://schemas.openxmlformats.org/officeDocument/2006/relationships/image" Target="../media/image17.jpg"/><Relationship Id="rId12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courses.lumenlearning.com/suny-fmcc-wm-compapp/chapter/assignments/" TargetMode="External"/><Relationship Id="rId11" Type="http://schemas.openxmlformats.org/officeDocument/2006/relationships/hyperlink" Target="https://creativecommons.org/licenses/by/3.0/" TargetMode="External"/><Relationship Id="rId5" Type="http://schemas.openxmlformats.org/officeDocument/2006/relationships/image" Target="../media/image16.jpg"/><Relationship Id="rId10" Type="http://schemas.openxmlformats.org/officeDocument/2006/relationships/hyperlink" Target="https://www.picserver.org/highway-signs2/b/bankruptcy.html" TargetMode="External"/><Relationship Id="rId4" Type="http://schemas.openxmlformats.org/officeDocument/2006/relationships/image" Target="../media/image15.png"/><Relationship Id="rId9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F09A7-CF48-9701-322A-A0BBD1C2F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257" y="2005070"/>
            <a:ext cx="9515910" cy="592834"/>
          </a:xfrm>
        </p:spPr>
        <p:txBody>
          <a:bodyPr/>
          <a:lstStyle/>
          <a:p>
            <a:r>
              <a:rPr lang="en-US" dirty="0"/>
              <a:t>Turning Lectures to Active Learning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91BF94-59A9-105F-273E-B29E440F25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3257" y="4065617"/>
            <a:ext cx="7763458" cy="449263"/>
          </a:xfrm>
        </p:spPr>
        <p:txBody>
          <a:bodyPr/>
          <a:lstStyle/>
          <a:p>
            <a:r>
              <a:rPr lang="en-US" dirty="0"/>
              <a:t>Cara Putman, JD MBA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218A17-096C-AED1-C745-D58ECF2EFE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17525" y="4514880"/>
            <a:ext cx="7763458" cy="773557"/>
          </a:xfrm>
        </p:spPr>
        <p:txBody>
          <a:bodyPr>
            <a:normAutofit/>
          </a:bodyPr>
          <a:lstStyle/>
          <a:p>
            <a:r>
              <a:rPr lang="en-US" dirty="0"/>
              <a:t>Clinical Associate Professor</a:t>
            </a:r>
          </a:p>
          <a:p>
            <a:r>
              <a:rPr lang="en-US" dirty="0"/>
              <a:t>Director the Brock-Wilson Center for Women in Business</a:t>
            </a:r>
          </a:p>
        </p:txBody>
      </p:sp>
    </p:spTree>
    <p:extLst>
      <p:ext uri="{BB962C8B-B14F-4D97-AF65-F5344CB8AC3E}">
        <p14:creationId xmlns:p14="http://schemas.microsoft.com/office/powerpoint/2010/main" val="4154997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852B7C5-6E46-85EC-E391-D58A5B2D95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2D794-27AA-1268-E334-559CF93293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ctr"/>
            <a:r>
              <a:rPr lang="en-US" sz="4000" dirty="0"/>
              <a:t>Turning Lectures</a:t>
            </a:r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B4918A-F6B8-024D-A298-6BE1B1FE90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75F5E37-7908-145D-15F4-BA191DF2A01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en-US" sz="4000" dirty="0"/>
              <a:t>Into Active Learning</a:t>
            </a:r>
          </a:p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3086230-4B55-26F5-D5BD-3A4ABF4C452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3C63E7F-5839-DE85-0BE3-C4B65DA20B9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algn="ctr"/>
            <a:r>
              <a:rPr lang="en-US" sz="4000" b="0" dirty="0"/>
              <a:t>To Engage Students</a:t>
            </a: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E8A13103-0177-EDB2-866E-7A7FC7480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Challenge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467DF396-F346-4AF0-A0B8-A4E7BBD30E3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/>
          <a:srcRect l="-472" t="2407" r="472" b="18487"/>
          <a:stretch/>
        </p:blipFill>
        <p:spPr>
          <a:xfrm>
            <a:off x="4619721" y="3999198"/>
            <a:ext cx="2951162" cy="1555750"/>
          </a:xfrm>
        </p:spPr>
      </p:pic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9E303041-C955-44E7-8BDA-0D8B3A13249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t="10563" b="10563"/>
          <a:stretch/>
        </p:blipFill>
        <p:spPr>
          <a:xfrm>
            <a:off x="1101943" y="3999198"/>
            <a:ext cx="2951163" cy="1555750"/>
          </a:xfrm>
        </p:spPr>
      </p:pic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1E48521A-65F5-4582-85A7-EE484C338BC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4"/>
          <a:srcRect t="9054" b="38230"/>
          <a:stretch/>
        </p:blipFill>
        <p:spPr>
          <a:xfrm>
            <a:off x="8153183" y="3999198"/>
            <a:ext cx="2951162" cy="1555750"/>
          </a:xfrm>
        </p:spPr>
      </p:pic>
    </p:spTree>
    <p:extLst>
      <p:ext uri="{BB962C8B-B14F-4D97-AF65-F5344CB8AC3E}">
        <p14:creationId xmlns:p14="http://schemas.microsoft.com/office/powerpoint/2010/main" val="2774389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4E267F-25C8-47DF-9D61-B51817DAD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400" b="1" dirty="0"/>
              <a:t>Challenges</a:t>
            </a:r>
            <a:r>
              <a:rPr lang="en-US" sz="2400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Law school in a semester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Overwhelming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New language every week, if not every day</a:t>
            </a:r>
          </a:p>
          <a:p>
            <a:endParaRPr lang="en-US" sz="2400" dirty="0"/>
          </a:p>
          <a:p>
            <a:r>
              <a:rPr lang="en-US" sz="2400" b="1" dirty="0"/>
              <a:t>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Case based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Practical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Applications today and in future</a:t>
            </a:r>
          </a:p>
          <a:p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6E2D3B1-47AD-F42C-134A-898069BAA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Course: MGMT 254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A892E85-82A0-CAF6-F533-D334C924F27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Introduction to Business Law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335219D6-2D22-49D4-8C0A-77840B8EDE3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6723" b="26723"/>
          <a:stretch/>
        </p:blipFill>
        <p:spPr>
          <a:xfrm>
            <a:off x="468086" y="1543323"/>
            <a:ext cx="5862679" cy="2055591"/>
          </a:xfrm>
        </p:spPr>
      </p:pic>
      <p:pic>
        <p:nvPicPr>
          <p:cNvPr id="7" name="Picture Placeholder 6" descr="Hand with a gavel">
            <a:extLst>
              <a:ext uri="{FF2B5EF4-FFF2-40B4-BE49-F238E27FC236}">
                <a16:creationId xmlns:a16="http://schemas.microsoft.com/office/drawing/2014/main" id="{F31AD6AF-CC4E-4758-9F40-91D89EC0BBD8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4"/>
          <a:srcRect l="3900" r="3900"/>
          <a:stretch>
            <a:fillRect/>
          </a:stretch>
        </p:blipFill>
        <p:spPr/>
      </p:pic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4313D931-93FB-499C-B6AC-C5C01947B42A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4739" r="47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16960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3115D7-6C74-6528-F23C-B81DEA42F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Experiment: MGMT 254H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D0C898A-2FF1-8C4F-2A46-D380387196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Test Activities in Smaller Section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1872CCC-F447-33FF-68ED-8F5972FE7AC7}"/>
              </a:ext>
            </a:extLst>
          </p:cNvPr>
          <p:cNvCxnSpPr/>
          <p:nvPr/>
        </p:nvCxnSpPr>
        <p:spPr>
          <a:xfrm>
            <a:off x="7006569" y="4543743"/>
            <a:ext cx="3882343" cy="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4661C98-5E27-D35D-B306-DC2DA8288635}"/>
              </a:ext>
            </a:extLst>
          </p:cNvPr>
          <p:cNvSpPr txBox="1"/>
          <p:nvPr/>
        </p:nvSpPr>
        <p:spPr>
          <a:xfrm>
            <a:off x="7006569" y="2699133"/>
            <a:ext cx="38823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Students needs to combine application and connection to understand why the law matters to their life today and into the future.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A316E58-10E4-EBE0-234E-24DC20D80EB3}"/>
              </a:ext>
            </a:extLst>
          </p:cNvPr>
          <p:cNvGrpSpPr/>
          <p:nvPr/>
        </p:nvGrpSpPr>
        <p:grpSpPr>
          <a:xfrm>
            <a:off x="6660495" y="1908011"/>
            <a:ext cx="4597510" cy="3221377"/>
            <a:chOff x="6660495" y="1908011"/>
            <a:chExt cx="4597510" cy="322137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85BAAD2-4CE1-B47C-5479-7B530E75C646}"/>
                </a:ext>
              </a:extLst>
            </p:cNvPr>
            <p:cNvSpPr/>
            <p:nvPr/>
          </p:nvSpPr>
          <p:spPr>
            <a:xfrm>
              <a:off x="6660495" y="2233766"/>
              <a:ext cx="4597510" cy="2895622"/>
            </a:xfrm>
            <a:prstGeom prst="rect">
              <a:avLst/>
            </a:prstGeom>
            <a:noFill/>
            <a:ln w="1270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00FAC77-4503-165C-F24D-1E0705670BB2}"/>
                </a:ext>
              </a:extLst>
            </p:cNvPr>
            <p:cNvSpPr/>
            <p:nvPr/>
          </p:nvSpPr>
          <p:spPr>
            <a:xfrm>
              <a:off x="8427367" y="1908011"/>
              <a:ext cx="1191947" cy="6515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pic>
        <p:nvPicPr>
          <p:cNvPr id="11" name="Graphic 10" descr="Open quotation mark with solid fill">
            <a:extLst>
              <a:ext uri="{FF2B5EF4-FFF2-40B4-BE49-F238E27FC236}">
                <a16:creationId xmlns:a16="http://schemas.microsoft.com/office/drawing/2014/main" id="{E5277B77-C5C7-14D0-0F51-FD5B58E8B0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76283" y="1491671"/>
            <a:ext cx="1294114" cy="130302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C892D79-0517-E136-F7B5-40BBBD3A6A9E}"/>
              </a:ext>
            </a:extLst>
          </p:cNvPr>
          <p:cNvSpPr/>
          <p:nvPr/>
        </p:nvSpPr>
        <p:spPr>
          <a:xfrm>
            <a:off x="248478" y="6102626"/>
            <a:ext cx="4353339" cy="6758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402C213D-BFF8-47D3-9579-CA50072244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3046364"/>
              </p:ext>
            </p:extLst>
          </p:nvPr>
        </p:nvGraphicFramePr>
        <p:xfrm>
          <a:off x="1082557" y="1439862"/>
          <a:ext cx="4186238" cy="541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Acrobat Document" r:id="rId6" imgW="5829058" imgH="7543510" progId="Acrobat.Document.DC">
                  <p:embed/>
                </p:oleObj>
              </mc:Choice>
              <mc:Fallback>
                <p:oleObj name="Acrobat Document" r:id="rId6" imgW="5829058" imgH="754351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82557" y="1439862"/>
                        <a:ext cx="4186238" cy="5418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65050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304B0BE-E502-D0BB-1989-60316F4F316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Critical Thinking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6212A6D-0A02-B5DF-AC94-57308AFE5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“Idea to Death of a Company” + Teamwork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26F83C8-AAAE-EA09-299D-32030F973BBB}"/>
              </a:ext>
            </a:extLst>
          </p:cNvPr>
          <p:cNvSpPr>
            <a:spLocks noGrp="1"/>
          </p:cNvSpPr>
          <p:nvPr>
            <p:ph type="body" sz="half" idx="18"/>
          </p:nvPr>
        </p:nvSpPr>
        <p:spPr/>
        <p:txBody>
          <a:bodyPr/>
          <a:lstStyle/>
          <a:p>
            <a:r>
              <a:rPr lang="en-US" dirty="0"/>
              <a:t>Communication: Oral and Written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418F6F6-F3AA-56AF-2003-B5D03DEA55CD}"/>
              </a:ext>
            </a:extLst>
          </p:cNvPr>
          <p:cNvSpPr>
            <a:spLocks noGrp="1"/>
          </p:cNvSpPr>
          <p:nvPr>
            <p:ph type="body" sz="half" idx="19"/>
          </p:nvPr>
        </p:nvSpPr>
        <p:spPr/>
        <p:txBody>
          <a:bodyPr/>
          <a:lstStyle/>
          <a:p>
            <a:r>
              <a:rPr lang="en-US" dirty="0"/>
              <a:t>Teamwork</a:t>
            </a:r>
          </a:p>
          <a:p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CF9D252-22A5-461B-A805-96674E2B8E54}"/>
              </a:ext>
            </a:extLst>
          </p:cNvPr>
          <p:cNvSpPr>
            <a:spLocks noGrp="1"/>
          </p:cNvSpPr>
          <p:nvPr>
            <p:ph type="body" sz="half" idx="20"/>
          </p:nvPr>
        </p:nvSpPr>
        <p:spPr/>
        <p:txBody>
          <a:bodyPr/>
          <a:lstStyle/>
          <a:p>
            <a:r>
              <a:rPr lang="en-US" dirty="0"/>
              <a:t>Online Research</a:t>
            </a:r>
          </a:p>
          <a:p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B40AA03-01C1-8638-E1D5-6CCFB41E494D}"/>
              </a:ext>
            </a:extLst>
          </p:cNvPr>
          <p:cNvSpPr>
            <a:spLocks noGrp="1"/>
          </p:cNvSpPr>
          <p:nvPr>
            <p:ph type="body" sz="half" idx="24"/>
          </p:nvPr>
        </p:nvSpPr>
        <p:spPr/>
        <p:txBody>
          <a:bodyPr/>
          <a:lstStyle/>
          <a:p>
            <a:r>
              <a:rPr lang="en-US" dirty="0"/>
              <a:t>Application of the law</a:t>
            </a:r>
          </a:p>
          <a:p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950AEE8-1F78-64BC-C74F-BCF9C480B24E}"/>
              </a:ext>
            </a:extLst>
          </p:cNvPr>
          <p:cNvSpPr>
            <a:spLocks noGrp="1"/>
          </p:cNvSpPr>
          <p:nvPr>
            <p:ph type="body" sz="half" idx="25"/>
          </p:nvPr>
        </p:nvSpPr>
        <p:spPr/>
        <p:txBody>
          <a:bodyPr/>
          <a:lstStyle/>
          <a:p>
            <a:r>
              <a:rPr lang="en-US" dirty="0"/>
              <a:t>Cradle to Grave</a:t>
            </a:r>
          </a:p>
          <a:p>
            <a:endParaRPr lang="en-US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687276FA-5180-43C4-96A2-B184784146A7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 rotWithShape="1">
          <a:blip r:embed="rId2"/>
          <a:srcRect l="-63491" t="-8786" r="-64903" b="-4843"/>
          <a:stretch/>
        </p:blipFill>
        <p:spPr>
          <a:xfrm>
            <a:off x="457200" y="1257147"/>
            <a:ext cx="3520020" cy="1750458"/>
          </a:xfrm>
          <a:prstGeom prst="rect">
            <a:avLst/>
          </a:prstGeom>
        </p:spPr>
      </p:pic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FE73E4E8-90E7-4598-A73C-E182B0AD0451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 rotWithShape="1">
          <a:blip r:embed="rId3"/>
          <a:srcRect l="-67060" t="-8093" r="-68516" b="-9059"/>
          <a:stretch/>
        </p:blipFill>
        <p:spPr>
          <a:xfrm>
            <a:off x="4303332" y="1392493"/>
            <a:ext cx="3520020" cy="1750458"/>
          </a:xfrm>
          <a:prstGeom prst="rect">
            <a:avLst/>
          </a:prstGeom>
        </p:spPr>
      </p:pic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AFFA580C-DEFE-4829-9E63-CCF810095C64}"/>
              </a:ext>
            </a:extLst>
          </p:cNvPr>
          <p:cNvPicPr>
            <a:picLocks noGrp="1" noChangeAspect="1"/>
          </p:cNvPicPr>
          <p:nvPr>
            <p:ph type="pic" idx="17"/>
          </p:nvPr>
        </p:nvPicPr>
        <p:blipFill rotWithShape="1">
          <a:blip r:embed="rId4"/>
          <a:srcRect l="-65361" t="-5988" r="-63944" b="-8097"/>
          <a:stretch/>
        </p:blipFill>
        <p:spPr>
          <a:xfrm>
            <a:off x="8214780" y="1257147"/>
            <a:ext cx="3520020" cy="1750458"/>
          </a:xfrm>
          <a:prstGeom prst="rect">
            <a:avLst/>
          </a:prstGeom>
        </p:spPr>
      </p:pic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311A57D0-5BA5-4E71-8DB3-276D63219AF1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12721" b="12721"/>
          <a:stretch>
            <a:fillRect/>
          </a:stretch>
        </p:blipFill>
        <p:spPr/>
      </p:pic>
      <p:pic>
        <p:nvPicPr>
          <p:cNvPr id="23" name="Picture Placeholder 22">
            <a:extLst>
              <a:ext uri="{FF2B5EF4-FFF2-40B4-BE49-F238E27FC236}">
                <a16:creationId xmlns:a16="http://schemas.microsoft.com/office/drawing/2014/main" id="{F55D056F-8F03-4E73-AAB9-1E6A6AC9BF36}"/>
              </a:ext>
            </a:extLst>
          </p:cNvPr>
          <p:cNvPicPr>
            <a:picLocks noGrp="1" noChangeAspect="1"/>
          </p:cNvPicPr>
          <p:nvPr>
            <p:ph type="pic" idx="22"/>
          </p:nvPr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t="16832" b="16832"/>
          <a:stretch>
            <a:fillRect/>
          </a:stretch>
        </p:blipFill>
        <p:spPr/>
      </p:pic>
      <p:pic>
        <p:nvPicPr>
          <p:cNvPr id="25" name="Picture Placeholder 24">
            <a:extLst>
              <a:ext uri="{FF2B5EF4-FFF2-40B4-BE49-F238E27FC236}">
                <a16:creationId xmlns:a16="http://schemas.microsoft.com/office/drawing/2014/main" id="{947DB4EC-FA6B-45C9-9DBA-B65B76AD18C6}"/>
              </a:ext>
            </a:extLst>
          </p:cNvPr>
          <p:cNvPicPr>
            <a:picLocks noGrp="1" noChangeAspect="1"/>
          </p:cNvPicPr>
          <p:nvPr>
            <p:ph type="pic" idx="23"/>
          </p:nvPr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rcRect t="12686" b="12686"/>
          <a:stretch>
            <a:fillRect/>
          </a:stretch>
        </p:blipFill>
        <p:spPr/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A2E16FB-4CC6-48BC-A61F-3EF70E715757}"/>
              </a:ext>
            </a:extLst>
          </p:cNvPr>
          <p:cNvSpPr txBox="1"/>
          <p:nvPr/>
        </p:nvSpPr>
        <p:spPr>
          <a:xfrm>
            <a:off x="435428" y="5510285"/>
            <a:ext cx="35200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6" tooltip="https://courses.lumenlearning.com/suny-fmcc-wm-compapp/chapter/assignments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11" tooltip="https://creativecommons.org/licenses/by/3.0/"/>
              </a:rPr>
              <a:t>CC BY</a:t>
            </a:r>
            <a:endParaRPr lang="en-US" sz="90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382DFEF-1201-441A-A524-C1F63E3264FC}"/>
              </a:ext>
            </a:extLst>
          </p:cNvPr>
          <p:cNvSpPr txBox="1"/>
          <p:nvPr/>
        </p:nvSpPr>
        <p:spPr>
          <a:xfrm>
            <a:off x="8193008" y="5510285"/>
            <a:ext cx="35200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10" tooltip="https://www.picserver.org/highway-signs2/b/bankruptcy.html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12" tooltip="https://creativecommons.org/licenses/by-sa/3.0/"/>
              </a:rPr>
              <a:t>CC BY-SA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200990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63A2F240-8613-4DFF-A2D9-E56232342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Opportunities and Challenges 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05EEA2C5-4BC1-4548-B598-892C485E2403}"/>
              </a:ext>
            </a:extLst>
          </p:cNvPr>
          <p:cNvSpPr>
            <a:spLocks noGrp="1"/>
          </p:cNvSpPr>
          <p:nvPr>
            <p:ph idx="12"/>
          </p:nvPr>
        </p:nvSpPr>
        <p:spPr/>
        <p:txBody>
          <a:bodyPr/>
          <a:lstStyle/>
          <a:p>
            <a:r>
              <a:rPr lang="en-US" dirty="0"/>
              <a:t>Now used in all sections</a:t>
            </a:r>
          </a:p>
          <a:p>
            <a:r>
              <a:rPr lang="en-US" dirty="0"/>
              <a:t>Runs across the semester</a:t>
            </a:r>
          </a:p>
          <a:p>
            <a:r>
              <a:rPr lang="en-US" dirty="0"/>
              <a:t>Specific activities in each </a:t>
            </a:r>
          </a:p>
          <a:p>
            <a:r>
              <a:rPr lang="en-US" dirty="0"/>
              <a:t>Graded primarily for participation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944274CE-998B-4352-99EE-C382AB59313B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r>
              <a:rPr lang="en-US" dirty="0"/>
              <a:t>Teamwork grade still being worked on</a:t>
            </a:r>
          </a:p>
          <a:p>
            <a:r>
              <a:rPr lang="en-US" dirty="0"/>
              <a:t>Don’t want freeloading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24922816-561C-45D7-BF9C-DE17D111B10B}"/>
              </a:ext>
            </a:extLst>
          </p:cNvPr>
          <p:cNvSpPr>
            <a:spLocks noGrp="1"/>
          </p:cNvSpPr>
          <p:nvPr>
            <p:ph idx="18"/>
          </p:nvPr>
        </p:nvSpPr>
        <p:spPr/>
        <p:txBody>
          <a:bodyPr/>
          <a:lstStyle/>
          <a:p>
            <a:r>
              <a:rPr lang="en-US" dirty="0"/>
              <a:t>Link to download the simulation: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0670A0-9000-4880-9BB1-2DB9AE9CD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6178" y="3104779"/>
            <a:ext cx="2706491" cy="270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087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09586179-E41B-4485-99B7-7943B205E2F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18066" r="18066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169DCADC-0991-43CE-ABB2-5F02B1B6D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one activity you can try in class this </a:t>
            </a:r>
            <a:r>
              <a:rPr lang="en-US"/>
              <a:t>month or semester?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0528AA-2DCC-4B73-AB71-87404450E6D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sz="3200" dirty="0"/>
              <a:t>Repeat over two semesters. </a:t>
            </a:r>
          </a:p>
          <a:p>
            <a:r>
              <a:rPr lang="en-US" sz="3200" dirty="0"/>
              <a:t>Next year compile those into a simulation.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D5855-F6C1-4206-B1C0-F4D9C408F4F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/>
              <a:t>3/31/23            ‹#›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135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72CBA-026F-7E96-546F-23B8813A8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8FBDCD-BC38-D4A8-A210-EA02F26100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Cara Putman, JD MBA, </a:t>
            </a:r>
            <a:r>
              <a:rPr lang="en-US" err="1"/>
              <a:t>cputman</a:t>
            </a:r>
            <a:r>
              <a:rPr lang="en-US"/>
              <a:t>@purdue</a:t>
            </a:r>
            <a:r>
              <a:rPr lang="en-US" dirty="0"/>
              <a:t>.edu</a:t>
            </a:r>
          </a:p>
        </p:txBody>
      </p:sp>
    </p:spTree>
    <p:extLst>
      <p:ext uri="{BB962C8B-B14F-4D97-AF65-F5344CB8AC3E}">
        <p14:creationId xmlns:p14="http://schemas.microsoft.com/office/powerpoint/2010/main" val="3555266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EFFFF"/>
      </a:lt1>
      <a:dk2>
        <a:srgbClr val="55585F"/>
      </a:dk2>
      <a:lt2>
        <a:srgbClr val="CECACB"/>
      </a:lt2>
      <a:accent1>
        <a:srgbClr val="CFB891"/>
      </a:accent1>
      <a:accent2>
        <a:srgbClr val="555960"/>
      </a:accent2>
      <a:accent3>
        <a:srgbClr val="8D6F3D"/>
      </a:accent3>
      <a:accent4>
        <a:srgbClr val="FFFFFF"/>
      </a:accent4>
      <a:accent5>
        <a:srgbClr val="DAAA00"/>
      </a:accent5>
      <a:accent6>
        <a:srgbClr val="9D9694"/>
      </a:accent6>
      <a:hlink>
        <a:srgbClr val="000000"/>
      </a:hlink>
      <a:folHlink>
        <a:srgbClr val="FEFFFF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cture to Active Learning" id="{182DEF5F-E65B-4B6A-ADBA-363F77810937}" vid="{9D78F3A2-49B0-4713-BD2D-EFBB5D6A67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6656b4d-3fa0-4709-acfb-d5e813445d1e">
      <UserInfo>
        <DisplayName>Schott, Thomas H.</DisplayName>
        <AccountId>17</AccountId>
        <AccountType/>
      </UserInfo>
      <UserInfo>
        <DisplayName>Sarault, Olivia M</DisplayName>
        <AccountId>29</AccountId>
        <AccountType/>
      </UserInfo>
      <UserInfo>
        <DisplayName>Hiller, Kelly R</DisplayName>
        <AccountId>98</AccountId>
        <AccountType/>
      </UserInfo>
      <UserInfo>
        <DisplayName>Eddy, Abigail Ellen</DisplayName>
        <AccountId>46</AccountId>
        <AccountType/>
      </UserInfo>
      <UserInfo>
        <DisplayName>Gu, Yu Rain</DisplayName>
        <AccountId>77</AccountId>
        <AccountType/>
      </UserInfo>
      <UserInfo>
        <DisplayName>Reese, Kristy S</DisplayName>
        <AccountId>26</AccountId>
        <AccountType/>
      </UserInfo>
    </SharedWithUsers>
    <lcf76f155ced4ddcb4097134ff3c332f xmlns="37af3f4b-4b66-46f9-8456-831d9bc3e737">
      <Terms xmlns="http://schemas.microsoft.com/office/infopath/2007/PartnerControls"/>
    </lcf76f155ced4ddcb4097134ff3c332f>
    <TaxCatchAll xmlns="d6656b4d-3fa0-4709-acfb-d5e813445d1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E202481DC1CB46AA011D949D311478" ma:contentTypeVersion="13" ma:contentTypeDescription="Create a new document." ma:contentTypeScope="" ma:versionID="309c718596e4092f54ce9aa93358bb8d">
  <xsd:schema xmlns:xsd="http://www.w3.org/2001/XMLSchema" xmlns:xs="http://www.w3.org/2001/XMLSchema" xmlns:p="http://schemas.microsoft.com/office/2006/metadata/properties" xmlns:ns2="37af3f4b-4b66-46f9-8456-831d9bc3e737" xmlns:ns3="d6656b4d-3fa0-4709-acfb-d5e813445d1e" targetNamespace="http://schemas.microsoft.com/office/2006/metadata/properties" ma:root="true" ma:fieldsID="0c34f3e70276db9d2471c2526b8de3df" ns2:_="" ns3:_="">
    <xsd:import namespace="37af3f4b-4b66-46f9-8456-831d9bc3e737"/>
    <xsd:import namespace="d6656b4d-3fa0-4709-acfb-d5e813445d1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af3f4b-4b66-46f9-8456-831d9bc3e737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8e9e90a8-b24c-4be7-8760-a88b2cd47eb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656b4d-3fa0-4709-acfb-d5e813445d1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4ebcf308-42de-4d63-b51a-b2360cc04078}" ma:internalName="TaxCatchAll" ma:showField="CatchAllData" ma:web="d6656b4d-3fa0-4709-acfb-d5e813445d1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1DE0D6C-581B-4814-98E7-EF172D5D46A1}">
  <ds:schemaRefs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d6656b4d-3fa0-4709-acfb-d5e813445d1e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37af3f4b-4b66-46f9-8456-831d9bc3e737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4D795B0-FAA0-424A-9B96-7691ED1EF2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af3f4b-4b66-46f9-8456-831d9bc3e737"/>
    <ds:schemaRef ds:uri="d6656b4d-3fa0-4709-acfb-d5e813445d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5B64EEB-1B4A-4920-AA44-E234D7D487D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228</Words>
  <Application>Microsoft Office PowerPoint</Application>
  <PresentationFormat>Widescreen</PresentationFormat>
  <Paragraphs>53</Paragraphs>
  <Slides>8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Franklin Gothic Book</vt:lpstr>
      <vt:lpstr>Wingdings</vt:lpstr>
      <vt:lpstr>Franklin Gothic Medium Cond</vt:lpstr>
      <vt:lpstr>Arial</vt:lpstr>
      <vt:lpstr>Franklin Gothic Medium</vt:lpstr>
      <vt:lpstr>Calibri</vt:lpstr>
      <vt:lpstr>Office Theme</vt:lpstr>
      <vt:lpstr>Acrobat Document</vt:lpstr>
      <vt:lpstr>Turning Lectures to Active Learning</vt:lpstr>
      <vt:lpstr>The Challenge</vt:lpstr>
      <vt:lpstr>The Course: MGMT 254</vt:lpstr>
      <vt:lpstr>The Experiment: MGMT 254H</vt:lpstr>
      <vt:lpstr>“Idea to Death of a Company” + Teamwork</vt:lpstr>
      <vt:lpstr>Opportunities and Challenges </vt:lpstr>
      <vt:lpstr>What is one activity you can try in class this month or semester?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Turning Lectures to Active Learning</dc:title>
  <dc:creator>McConnell, Tiffany Lynn</dc:creator>
  <cp:lastModifiedBy>Putman, Cara C</cp:lastModifiedBy>
  <cp:revision>2</cp:revision>
  <dcterms:created xsi:type="dcterms:W3CDTF">2023-07-31T19:17:09Z</dcterms:created>
  <dcterms:modified xsi:type="dcterms:W3CDTF">2023-08-03T15:39:12Z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044bd30-2ed7-4c9d-9d12-46200872a97b_Enabled">
    <vt:lpwstr>true</vt:lpwstr>
  </property>
  <property fmtid="{D5CDD505-2E9C-101B-9397-08002B2CF9AE}" pid="3" name="MSIP_Label_4044bd30-2ed7-4c9d-9d12-46200872a97b_SetDate">
    <vt:lpwstr>2023-02-20T19:00:53Z</vt:lpwstr>
  </property>
  <property fmtid="{D5CDD505-2E9C-101B-9397-08002B2CF9AE}" pid="4" name="MSIP_Label_4044bd30-2ed7-4c9d-9d12-46200872a97b_Method">
    <vt:lpwstr>Standard</vt:lpwstr>
  </property>
  <property fmtid="{D5CDD505-2E9C-101B-9397-08002B2CF9AE}" pid="5" name="MSIP_Label_4044bd30-2ed7-4c9d-9d12-46200872a97b_Name">
    <vt:lpwstr>defa4170-0d19-0005-0004-bc88714345d2</vt:lpwstr>
  </property>
  <property fmtid="{D5CDD505-2E9C-101B-9397-08002B2CF9AE}" pid="6" name="MSIP_Label_4044bd30-2ed7-4c9d-9d12-46200872a97b_SiteId">
    <vt:lpwstr>4130bd39-7c53-419c-b1e5-8758d6d63f21</vt:lpwstr>
  </property>
  <property fmtid="{D5CDD505-2E9C-101B-9397-08002B2CF9AE}" pid="7" name="MSIP_Label_4044bd30-2ed7-4c9d-9d12-46200872a97b_ActionId">
    <vt:lpwstr>b33bf962-ed92-4dd9-bc75-9825fb79b2e3</vt:lpwstr>
  </property>
  <property fmtid="{D5CDD505-2E9C-101B-9397-08002B2CF9AE}" pid="8" name="MSIP_Label_4044bd30-2ed7-4c9d-9d12-46200872a97b_ContentBits">
    <vt:lpwstr>0</vt:lpwstr>
  </property>
  <property fmtid="{D5CDD505-2E9C-101B-9397-08002B2CF9AE}" pid="9" name="ContentTypeId">
    <vt:lpwstr>0x01010054E202481DC1CB46AA011D949D311478</vt:lpwstr>
  </property>
  <property fmtid="{D5CDD505-2E9C-101B-9397-08002B2CF9AE}" pid="10" name="MediaServiceImageTags">
    <vt:lpwstr/>
  </property>
</Properties>
</file>